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403" y="6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3D62DF-3760-70FA-2F0F-A9A4B47538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6B6E6E-3DAB-4039-B322-2303604AAE06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87290D-91AF-17C6-4F56-ABE31E366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399545-7EAB-E405-96A3-0F2015B48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91EF14-863F-47EF-8FDA-A653B684B8E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40053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29063F-1AF0-7BC0-12EC-31052CAD0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86010E-CA9C-4C6D-9086-A80E39D1A7B3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B1EC9-3BE1-8423-A17D-85780E796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DEB3B3-163F-45B8-6988-B41F5786B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8DCBDD-7E10-4B91-8EA8-BC2C3572EBF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41280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AEA320-27A7-6695-E467-D83EDE43A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B7FA73-E3E2-40CF-AEC0-5A21E444969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7DD7D5-EF5D-263A-BC14-78CF41FC14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C9349E-AB11-575B-7CDB-222B02C21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4DD545-B3CE-4904-B4AD-8AE8EDE5D2C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03451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F1D622-842C-5410-C0F5-1740B0FD1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842EDDE-9EE5-4D93-8228-B48B57639A0B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5C1B08-B3AB-7D41-3218-A28DA13636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2CE533-1ACD-5014-34CA-BAA972240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5191BA-3C59-4A37-94B4-7EC03B62CDA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67160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8A019C-C50E-B4B2-1EF9-1AE5074D14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2FC691-0BB2-4047-B654-117A179C7346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45DB30-AB4D-8446-D256-3AE6B32CF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3A0D48-E9EE-9B37-4885-1EBCB6E88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49701C-730E-4052-B053-F2EDDA128DF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85573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A84D807-472F-0212-931A-CACE4CF993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0D5BE84-0240-402A-81E4-7FDEFA7F9A41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72F99EF-3803-9EBF-A785-D30FF08F2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B455B8A-28B1-006E-6680-64590046A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C72733-0FD8-48AF-B963-49F088FA8D5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15345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6C5F8F58-D7C6-A788-FA22-B92D676A0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E47191-0E3A-4FC5-BCE7-CAA91B447123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71D2208-951E-2B05-0800-54817E7E4D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8665F2B-D5C1-E3B0-4295-89E000C20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A1D101-E258-4934-B87B-98DCA803C1F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07439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0AF5506D-1EAE-C4C6-7076-AB6CC7E8D0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116A01-3386-428E-9E30-82602B1953DF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2A3AE4AE-7153-A7FA-D9A5-EF87D120ED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E5C16A1-ABF8-5EC8-F15A-0CD1055F2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AD7415-37E1-4F91-9A2C-FC836219FB1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97947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9CCA1718-D1A6-A402-F9C9-7E06980074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7EBD1B-27CA-4492-A642-A1BEB8BFA88A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EB703B39-2DAC-58E9-4060-03D1FAFCA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8B4310F-4D2C-6C56-705C-60259CE26B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758181-9375-452D-B0AB-E95561E57D2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12384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FF4E676-F85C-1492-8A97-AADD6C28C2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E9E404F-32B3-48D3-9129-3E2F52B907A3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305EACF-BA73-4809-D70E-B1726AE173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F3D6344-2C34-5640-BB17-50F96A989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EBE696-E658-4CB5-817D-D41E72C653F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63712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636029C-9FC4-A153-BBF0-A7B8FCD7D7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58F8FD-C4D5-4AF5-9FF9-54E336FB7D29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372D12E-EEC8-0A36-B480-D639EC9C5E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E7127AC-B7F9-45E8-CAAB-FA3D64D1B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5E7B6B-EE11-4464-A22B-1E16C4D0986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89564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F85B1CF5-C220-1D44-B290-C374C391E81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3470100D-C882-69F0-8734-E7A86B3F3BC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4C065D-9B04-CF95-1ACE-0AE6806CC5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DC74E5D5-E9C5-48DA-9D18-83E0A8120262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8BE154-F007-C350-C56D-05449C52BA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7FFF80-9ADA-78CC-2D21-4A316A89AC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4C674C79-708C-4991-8E5B-126E2CED4BBA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329D9CFD-2ECC-0061-B4FA-44D365804E4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425ACC65-B5AE-49A2-834E-6A1E46A4CAAB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85ED089D-6B80-ECD2-2EAD-022EF7955A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9B52020D-7682-6EA6-D98B-C891C39436A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3E9C4386-AEB8-45FB-BA33-7920A807E97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6954F02C-2415-3F21-AA2B-D92CF9713B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C84F3611-8065-B1D3-BCEE-D0F8C50BFEE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FDADCC26-E1C5-C8CA-5B6E-142DE54050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6A31410C-452E-D778-C3F6-96FBD163D7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53D52EF3-5F99-F3BE-A256-16236D54D7B5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FF8F703E-17C5-20CF-FD21-A1938B3854F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49088367-DDDC-63A3-AD67-F730E7A7CE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2C9EB1AF-E57E-FAEF-5F1B-8570C8C433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0669D682-B345-E508-DF86-E448BF8AEA4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E5B3E0CD-90CB-14E2-8073-D0601DA7CE4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A9B2B3C0-D05C-3AB3-58B2-D669EBC71F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0E721978-EB37-BEDA-C6A2-F742FBBEAF7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98853CF4-EAEE-5DDA-C3B6-5EF02CB6622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0D963859-2EE8-6364-2DF9-731561EE14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24CE88E4-2836-36B6-F847-0C81449E12C2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1DEACB38-5B60-86CA-1572-BC28E260A8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36129B3E-6358-C5ED-6E4C-AE8EC84577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3510AC2C-302A-A2DE-9129-1944B2BC53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26DB711C-F162-A113-AD5F-17AFACC12E1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E2EC2C8A-80DE-5C0F-3AA6-D36F760A167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33F2980C-137B-E842-4030-F2E1973454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1D9B39F3-3FB6-FE05-4880-E1E8CE781AD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D8A32632-402A-C981-0B5C-364BFD11FAE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E110B1CC-F59E-1C1A-6EC9-6F81F1C0E1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84F07949-A432-1B8B-3144-B2A5E062947C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A546F50B-316D-DED2-5C93-5B0A8EA5AE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C804DEB4-8037-F709-E807-2BBA26F3AB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9AD6E80E-C560-C2ED-F0AF-32529D2D2E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CC25EA47-04EA-6E1F-1254-8F48EEA264F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39ABBFD8-2A1F-D4BE-CDD9-184A3A1705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24ADB6FC-DE27-29A4-54FC-A5F7330B70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AB4C7664-9D71-01AC-55C0-DCE06CD3D48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1C199CDF-37B9-964F-46EE-5168484166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80BDB25D-ED68-7193-3724-09E980BCA2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AAD23EAD-BE5E-C981-D814-2AA5A1B6406A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F447E9A9-CBA3-B701-3083-A9860E2B5F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CBD97683-202C-3057-E791-6CE3E260E4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F50A8D5C-7B49-08DB-13E6-94A96A973F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47D240C4-B36E-F9EA-4664-C3B338A568A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4D1563B-4A22-3EAB-E643-3260DB2D19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DC292C0D-995E-9C3C-91EC-21B44F3D09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1E63ABCA-499B-6015-817F-867D6CF26F6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3AA6EA7B-E9C9-E684-DDEC-D5408BD1110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A34B10F4-88B1-4A17-127D-E1A3D02D0A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DD6A6C75-A137-7C74-0D48-27DE7F2FEAD0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53A3FCCA-7D51-C855-4D9C-EEFDFB3363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45DFD6F4-F150-F007-E8BF-F42DE1C0A7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831F118A-1E43-E510-9245-0D3F797CF9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822A5841-3773-5427-5DE9-532752FEA83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EA52415-02E3-CC96-DA83-0AEBDDB38FB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8236BD5D-668A-D90D-2DAB-7253A26926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A98647D0-14FE-3674-DEAE-6824ECA64D2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3A1D4C88-1430-6EAD-6F77-18309B10184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9CBF7095-F7C0-5A0B-C77D-43D761AFEC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309C7282-00D2-A03B-A967-BE201298B8D4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D3222D59-9999-1163-6380-4A6CB5C9246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A4C77BED-34AF-A0D5-DB42-58E4E670CC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</TotalTime>
  <Words>18</Words>
  <Application>Microsoft Office PowerPoint</Application>
  <PresentationFormat>와이드스크린</PresentationFormat>
  <Paragraphs>18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2009-02-10T08:23:35Z</dcterms:created>
  <dcterms:modified xsi:type="dcterms:W3CDTF">2025-01-08T07:48:34Z</dcterms:modified>
</cp:coreProperties>
</file>