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74" r:id="rId4"/>
    <p:sldId id="262" r:id="rId5"/>
    <p:sldId id="263" r:id="rId6"/>
    <p:sldId id="264" r:id="rId7"/>
    <p:sldId id="258" r:id="rId8"/>
    <p:sldId id="275" r:id="rId9"/>
    <p:sldId id="265" r:id="rId10"/>
    <p:sldId id="276" r:id="rId11"/>
    <p:sldId id="267" r:id="rId12"/>
    <p:sldId id="268" r:id="rId13"/>
    <p:sldId id="269" r:id="rId14"/>
    <p:sldId id="278" r:id="rId15"/>
    <p:sldId id="281" r:id="rId16"/>
    <p:sldId id="283" r:id="rId17"/>
    <p:sldId id="28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54FEC6D-4C3D-4ACB-A6B6-01950451A31F}">
          <p14:sldIdLst>
            <p14:sldId id="256"/>
            <p14:sldId id="257"/>
            <p14:sldId id="274"/>
            <p14:sldId id="262"/>
            <p14:sldId id="263"/>
            <p14:sldId id="264"/>
            <p14:sldId id="258"/>
            <p14:sldId id="275"/>
            <p14:sldId id="265"/>
            <p14:sldId id="276"/>
            <p14:sldId id="267"/>
            <p14:sldId id="268"/>
            <p14:sldId id="269"/>
            <p14:sldId id="278"/>
            <p14:sldId id="281"/>
            <p14:sldId id="283"/>
            <p14:sldId id="284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0066"/>
    <a:srgbClr val="66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0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6212E0-BF24-423D-843F-9D99E84C6B87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</dgm:pt>
    <dgm:pt modelId="{6D96D9F0-D92B-4639-81B1-733F06C9A273}">
      <dgm:prSet phldrT="[Text]"/>
      <dgm:spPr/>
      <dgm:t>
        <a:bodyPr/>
        <a:lstStyle/>
        <a:p>
          <a:r>
            <a:rPr lang="en-US" dirty="0" smtClean="0"/>
            <a:t>Support</a:t>
          </a:r>
          <a:endParaRPr lang="en-US" dirty="0"/>
        </a:p>
      </dgm:t>
    </dgm:pt>
    <dgm:pt modelId="{9073A4F2-9E1C-4FCC-B431-3F27B2A78F2B}" type="parTrans" cxnId="{20A76E30-2342-4046-A9A2-684B2CEFFA9B}">
      <dgm:prSet/>
      <dgm:spPr/>
      <dgm:t>
        <a:bodyPr/>
        <a:lstStyle/>
        <a:p>
          <a:endParaRPr lang="en-US"/>
        </a:p>
      </dgm:t>
    </dgm:pt>
    <dgm:pt modelId="{82A93845-B542-44E5-BF0A-56A83655A90B}" type="sibTrans" cxnId="{20A76E30-2342-4046-A9A2-684B2CEFFA9B}">
      <dgm:prSet/>
      <dgm:spPr/>
      <dgm:t>
        <a:bodyPr/>
        <a:lstStyle/>
        <a:p>
          <a:endParaRPr lang="en-US"/>
        </a:p>
      </dgm:t>
    </dgm:pt>
    <dgm:pt modelId="{CA7FD50F-8F4B-4B1E-AFA6-BD4A512362E0}">
      <dgm:prSet phldrT="[Text]"/>
      <dgm:spPr/>
      <dgm:t>
        <a:bodyPr/>
        <a:lstStyle/>
        <a:p>
          <a:r>
            <a:rPr lang="en-US" dirty="0" smtClean="0"/>
            <a:t>Capacity</a:t>
          </a:r>
          <a:endParaRPr lang="en-US" dirty="0"/>
        </a:p>
      </dgm:t>
    </dgm:pt>
    <dgm:pt modelId="{E7A7D6C2-A39B-4953-AA42-20A094BD9CCE}" type="parTrans" cxnId="{344CC59A-4498-413D-949D-2F8AC81F5E3C}">
      <dgm:prSet/>
      <dgm:spPr/>
      <dgm:t>
        <a:bodyPr/>
        <a:lstStyle/>
        <a:p>
          <a:endParaRPr lang="en-US"/>
        </a:p>
      </dgm:t>
    </dgm:pt>
    <dgm:pt modelId="{8987A9DA-14BB-4C8F-A3AA-C0C538EA5DBB}" type="sibTrans" cxnId="{344CC59A-4498-413D-949D-2F8AC81F5E3C}">
      <dgm:prSet/>
      <dgm:spPr/>
      <dgm:t>
        <a:bodyPr/>
        <a:lstStyle/>
        <a:p>
          <a:endParaRPr lang="en-US"/>
        </a:p>
      </dgm:t>
    </dgm:pt>
    <dgm:pt modelId="{9CA5AA49-AC53-47DB-9CC5-1BE57F02F4D3}">
      <dgm:prSet phldrT="[Text]"/>
      <dgm:spPr/>
      <dgm:t>
        <a:bodyPr/>
        <a:lstStyle/>
        <a:p>
          <a:r>
            <a:rPr lang="en-US" dirty="0" smtClean="0"/>
            <a:t>Value</a:t>
          </a:r>
          <a:endParaRPr lang="en-US" dirty="0"/>
        </a:p>
      </dgm:t>
    </dgm:pt>
    <dgm:pt modelId="{46D89DDE-142D-4D9D-880E-8F657BF32B6F}" type="parTrans" cxnId="{C3EE26D4-EDE6-4BE8-8BFF-CCDF7ECC3F8D}">
      <dgm:prSet/>
      <dgm:spPr/>
      <dgm:t>
        <a:bodyPr/>
        <a:lstStyle/>
        <a:p>
          <a:endParaRPr lang="en-US"/>
        </a:p>
      </dgm:t>
    </dgm:pt>
    <dgm:pt modelId="{A4D10AE1-56F9-4477-A0C3-4CA218AEC0A1}" type="sibTrans" cxnId="{C3EE26D4-EDE6-4BE8-8BFF-CCDF7ECC3F8D}">
      <dgm:prSet/>
      <dgm:spPr/>
      <dgm:t>
        <a:bodyPr/>
        <a:lstStyle/>
        <a:p>
          <a:endParaRPr lang="en-US"/>
        </a:p>
      </dgm:t>
    </dgm:pt>
    <dgm:pt modelId="{342ACAAD-A099-44D8-93BD-1917F04F21AE}" type="pres">
      <dgm:prSet presAssocID="{C26212E0-BF24-423D-843F-9D99E84C6B87}" presName="compositeShape" presStyleCnt="0">
        <dgm:presLayoutVars>
          <dgm:chMax val="7"/>
          <dgm:dir/>
          <dgm:resizeHandles val="exact"/>
        </dgm:presLayoutVars>
      </dgm:prSet>
      <dgm:spPr/>
    </dgm:pt>
    <dgm:pt modelId="{265D62BD-71AD-4A76-BB54-D4E3CD2FE2C5}" type="pres">
      <dgm:prSet presAssocID="{6D96D9F0-D92B-4639-81B1-733F06C9A273}" presName="circ1" presStyleLbl="vennNode1" presStyleIdx="0" presStyleCnt="3"/>
      <dgm:spPr/>
      <dgm:t>
        <a:bodyPr/>
        <a:lstStyle/>
        <a:p>
          <a:endParaRPr lang="en-US"/>
        </a:p>
      </dgm:t>
    </dgm:pt>
    <dgm:pt modelId="{C7B3A85E-2CFE-4899-BFB1-C57ED62099CE}" type="pres">
      <dgm:prSet presAssocID="{6D96D9F0-D92B-4639-81B1-733F06C9A27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97D64A-4243-45E4-847F-030053E8D49C}" type="pres">
      <dgm:prSet presAssocID="{CA7FD50F-8F4B-4B1E-AFA6-BD4A512362E0}" presName="circ2" presStyleLbl="vennNode1" presStyleIdx="1" presStyleCnt="3"/>
      <dgm:spPr/>
      <dgm:t>
        <a:bodyPr/>
        <a:lstStyle/>
        <a:p>
          <a:endParaRPr lang="en-US"/>
        </a:p>
      </dgm:t>
    </dgm:pt>
    <dgm:pt modelId="{11E5D2AC-88C7-4ADA-8D55-1B3CF83F9EED}" type="pres">
      <dgm:prSet presAssocID="{CA7FD50F-8F4B-4B1E-AFA6-BD4A512362E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DAD5FE-7A19-4A47-A48D-BF4EBA214DEB}" type="pres">
      <dgm:prSet presAssocID="{9CA5AA49-AC53-47DB-9CC5-1BE57F02F4D3}" presName="circ3" presStyleLbl="vennNode1" presStyleIdx="2" presStyleCnt="3"/>
      <dgm:spPr/>
      <dgm:t>
        <a:bodyPr/>
        <a:lstStyle/>
        <a:p>
          <a:endParaRPr lang="en-US"/>
        </a:p>
      </dgm:t>
    </dgm:pt>
    <dgm:pt modelId="{7247BE27-10D8-4AAA-8D7E-BD4E0603A285}" type="pres">
      <dgm:prSet presAssocID="{9CA5AA49-AC53-47DB-9CC5-1BE57F02F4D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7CED84-9BE3-4A1D-942D-0771ACFCD213}" type="presOf" srcId="{CA7FD50F-8F4B-4B1E-AFA6-BD4A512362E0}" destId="{1297D64A-4243-45E4-847F-030053E8D49C}" srcOrd="0" destOrd="0" presId="urn:microsoft.com/office/officeart/2005/8/layout/venn1"/>
    <dgm:cxn modelId="{230E4B1B-F586-47E8-A65E-F51ECC50928E}" type="presOf" srcId="{C26212E0-BF24-423D-843F-9D99E84C6B87}" destId="{342ACAAD-A099-44D8-93BD-1917F04F21AE}" srcOrd="0" destOrd="0" presId="urn:microsoft.com/office/officeart/2005/8/layout/venn1"/>
    <dgm:cxn modelId="{22F82AF1-BF9A-48FB-A956-CC5A6192B3B6}" type="presOf" srcId="{6D96D9F0-D92B-4639-81B1-733F06C9A273}" destId="{265D62BD-71AD-4A76-BB54-D4E3CD2FE2C5}" srcOrd="0" destOrd="0" presId="urn:microsoft.com/office/officeart/2005/8/layout/venn1"/>
    <dgm:cxn modelId="{A165B9B3-418D-44D6-83DD-9186C8A283C8}" type="presOf" srcId="{9CA5AA49-AC53-47DB-9CC5-1BE57F02F4D3}" destId="{D4DAD5FE-7A19-4A47-A48D-BF4EBA214DEB}" srcOrd="0" destOrd="0" presId="urn:microsoft.com/office/officeart/2005/8/layout/venn1"/>
    <dgm:cxn modelId="{C3EE26D4-EDE6-4BE8-8BFF-CCDF7ECC3F8D}" srcId="{C26212E0-BF24-423D-843F-9D99E84C6B87}" destId="{9CA5AA49-AC53-47DB-9CC5-1BE57F02F4D3}" srcOrd="2" destOrd="0" parTransId="{46D89DDE-142D-4D9D-880E-8F657BF32B6F}" sibTransId="{A4D10AE1-56F9-4477-A0C3-4CA218AEC0A1}"/>
    <dgm:cxn modelId="{661A6EC1-1DE4-4D27-84A3-CAD7999D00E8}" type="presOf" srcId="{6D96D9F0-D92B-4639-81B1-733F06C9A273}" destId="{C7B3A85E-2CFE-4899-BFB1-C57ED62099CE}" srcOrd="1" destOrd="0" presId="urn:microsoft.com/office/officeart/2005/8/layout/venn1"/>
    <dgm:cxn modelId="{F0A316F2-A19F-4D48-8796-E80C85DFC716}" type="presOf" srcId="{CA7FD50F-8F4B-4B1E-AFA6-BD4A512362E0}" destId="{11E5D2AC-88C7-4ADA-8D55-1B3CF83F9EED}" srcOrd="1" destOrd="0" presId="urn:microsoft.com/office/officeart/2005/8/layout/venn1"/>
    <dgm:cxn modelId="{20A76E30-2342-4046-A9A2-684B2CEFFA9B}" srcId="{C26212E0-BF24-423D-843F-9D99E84C6B87}" destId="{6D96D9F0-D92B-4639-81B1-733F06C9A273}" srcOrd="0" destOrd="0" parTransId="{9073A4F2-9E1C-4FCC-B431-3F27B2A78F2B}" sibTransId="{82A93845-B542-44E5-BF0A-56A83655A90B}"/>
    <dgm:cxn modelId="{344CC59A-4498-413D-949D-2F8AC81F5E3C}" srcId="{C26212E0-BF24-423D-843F-9D99E84C6B87}" destId="{CA7FD50F-8F4B-4B1E-AFA6-BD4A512362E0}" srcOrd="1" destOrd="0" parTransId="{E7A7D6C2-A39B-4953-AA42-20A094BD9CCE}" sibTransId="{8987A9DA-14BB-4C8F-A3AA-C0C538EA5DBB}"/>
    <dgm:cxn modelId="{8658A7BA-22E9-40FE-A0F9-AE8C3DC46059}" type="presOf" srcId="{9CA5AA49-AC53-47DB-9CC5-1BE57F02F4D3}" destId="{7247BE27-10D8-4AAA-8D7E-BD4E0603A285}" srcOrd="1" destOrd="0" presId="urn:microsoft.com/office/officeart/2005/8/layout/venn1"/>
    <dgm:cxn modelId="{C0211838-19C8-4A28-A18A-A89DA246C822}" type="presParOf" srcId="{342ACAAD-A099-44D8-93BD-1917F04F21AE}" destId="{265D62BD-71AD-4A76-BB54-D4E3CD2FE2C5}" srcOrd="0" destOrd="0" presId="urn:microsoft.com/office/officeart/2005/8/layout/venn1"/>
    <dgm:cxn modelId="{DC67191F-7C75-4A9A-B553-B223D800D1FD}" type="presParOf" srcId="{342ACAAD-A099-44D8-93BD-1917F04F21AE}" destId="{C7B3A85E-2CFE-4899-BFB1-C57ED62099CE}" srcOrd="1" destOrd="0" presId="urn:microsoft.com/office/officeart/2005/8/layout/venn1"/>
    <dgm:cxn modelId="{9B027955-9A80-45DF-8658-362F55DEA6AE}" type="presParOf" srcId="{342ACAAD-A099-44D8-93BD-1917F04F21AE}" destId="{1297D64A-4243-45E4-847F-030053E8D49C}" srcOrd="2" destOrd="0" presId="urn:microsoft.com/office/officeart/2005/8/layout/venn1"/>
    <dgm:cxn modelId="{B2AE7CE3-BBE7-4A88-B4C7-471C9AD8B1C0}" type="presParOf" srcId="{342ACAAD-A099-44D8-93BD-1917F04F21AE}" destId="{11E5D2AC-88C7-4ADA-8D55-1B3CF83F9EED}" srcOrd="3" destOrd="0" presId="urn:microsoft.com/office/officeart/2005/8/layout/venn1"/>
    <dgm:cxn modelId="{5AE91242-A837-4311-8DA6-AB28262E720D}" type="presParOf" srcId="{342ACAAD-A099-44D8-93BD-1917F04F21AE}" destId="{D4DAD5FE-7A19-4A47-A48D-BF4EBA214DEB}" srcOrd="4" destOrd="0" presId="urn:microsoft.com/office/officeart/2005/8/layout/venn1"/>
    <dgm:cxn modelId="{840CD503-7A6E-4DEA-8577-066EF33DF191}" type="presParOf" srcId="{342ACAAD-A099-44D8-93BD-1917F04F21AE}" destId="{7247BE27-10D8-4AAA-8D7E-BD4E0603A28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E37D7BD-151C-4109-93D6-203353CB7CA0}" type="doc">
      <dgm:prSet loTypeId="urn:diagrams.loki3.com/TabbedArc+Icon" loCatId="officeonline" qsTypeId="urn:microsoft.com/office/officeart/2005/8/quickstyle/3d1" qsCatId="3D" csTypeId="urn:microsoft.com/office/officeart/2005/8/colors/accent1_2" csCatId="accent1" phldr="1"/>
      <dgm:spPr/>
    </dgm:pt>
    <dgm:pt modelId="{414C6A6F-1332-472E-A928-E8187F39C0A5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800" i="1" dirty="0" err="1" smtClean="0"/>
            <a:t>Peopleware</a:t>
          </a:r>
          <a:endParaRPr lang="en-US" sz="2800" dirty="0"/>
        </a:p>
      </dgm:t>
    </dgm:pt>
    <dgm:pt modelId="{331AE36E-4945-42DD-B19B-E0DE012986E3}" type="parTrans" cxnId="{4B9335DB-EB9D-4D19-AE09-1F49CFDEBC96}">
      <dgm:prSet/>
      <dgm:spPr/>
      <dgm:t>
        <a:bodyPr/>
        <a:lstStyle/>
        <a:p>
          <a:endParaRPr lang="en-US"/>
        </a:p>
      </dgm:t>
    </dgm:pt>
    <dgm:pt modelId="{92AA5A50-8F0E-4CFE-8AA7-459F0B0FBE59}" type="sibTrans" cxnId="{4B9335DB-EB9D-4D19-AE09-1F49CFDEBC96}">
      <dgm:prSet/>
      <dgm:spPr/>
      <dgm:t>
        <a:bodyPr/>
        <a:lstStyle/>
        <a:p>
          <a:endParaRPr lang="en-US"/>
        </a:p>
      </dgm:t>
    </dgm:pt>
    <dgm:pt modelId="{8B2E6B6F-2636-4B7E-B2CC-5C15A68F380D}">
      <dgm:prSet phldrT="[Text]" custT="1"/>
      <dgm:spPr>
        <a:solidFill>
          <a:srgbClr val="FF0066"/>
        </a:solidFill>
      </dgm:spPr>
      <dgm:t>
        <a:bodyPr/>
        <a:lstStyle/>
        <a:p>
          <a:r>
            <a:rPr lang="en-US" sz="2800" i="1" dirty="0" smtClean="0"/>
            <a:t>Hardware</a:t>
          </a:r>
          <a:endParaRPr lang="en-US" sz="2800" dirty="0"/>
        </a:p>
      </dgm:t>
    </dgm:pt>
    <dgm:pt modelId="{ADCA5986-59F3-4CFD-A904-3C8029F428E9}" type="parTrans" cxnId="{664FA61F-093A-4134-A431-7B690300B494}">
      <dgm:prSet/>
      <dgm:spPr/>
      <dgm:t>
        <a:bodyPr/>
        <a:lstStyle/>
        <a:p>
          <a:endParaRPr lang="en-US"/>
        </a:p>
      </dgm:t>
    </dgm:pt>
    <dgm:pt modelId="{03312E8D-8C19-4192-A8F5-487F474EB1A0}" type="sibTrans" cxnId="{664FA61F-093A-4134-A431-7B690300B494}">
      <dgm:prSet/>
      <dgm:spPr/>
      <dgm:t>
        <a:bodyPr/>
        <a:lstStyle/>
        <a:p>
          <a:endParaRPr lang="en-US"/>
        </a:p>
      </dgm:t>
    </dgm:pt>
    <dgm:pt modelId="{497C0DC1-2E52-477F-B49A-F862D30CEC41}">
      <dgm:prSet phldrT="[Text]" custT="1"/>
      <dgm:spPr/>
      <dgm:t>
        <a:bodyPr/>
        <a:lstStyle/>
        <a:p>
          <a:r>
            <a:rPr lang="en-US" sz="2800" i="1" dirty="0" err="1" smtClean="0"/>
            <a:t>Organoware</a:t>
          </a:r>
          <a:endParaRPr lang="en-US" sz="2800" dirty="0"/>
        </a:p>
      </dgm:t>
    </dgm:pt>
    <dgm:pt modelId="{ED9420EF-1CC9-4775-ABFC-DA4816660C3D}" type="parTrans" cxnId="{E883B6A0-C650-443B-87E6-A5762CE1988B}">
      <dgm:prSet/>
      <dgm:spPr/>
      <dgm:t>
        <a:bodyPr/>
        <a:lstStyle/>
        <a:p>
          <a:endParaRPr lang="en-US"/>
        </a:p>
      </dgm:t>
    </dgm:pt>
    <dgm:pt modelId="{5FFAAA06-227C-46FC-98BB-84A4B4C09F6C}" type="sibTrans" cxnId="{E883B6A0-C650-443B-87E6-A5762CE1988B}">
      <dgm:prSet/>
      <dgm:spPr/>
      <dgm:t>
        <a:bodyPr/>
        <a:lstStyle/>
        <a:p>
          <a:endParaRPr lang="en-US"/>
        </a:p>
      </dgm:t>
    </dgm:pt>
    <dgm:pt modelId="{63C92D38-D967-4971-B386-16F71967C17C}" type="pres">
      <dgm:prSet presAssocID="{9E37D7BD-151C-4109-93D6-203353CB7CA0}" presName="Name0" presStyleCnt="0">
        <dgm:presLayoutVars>
          <dgm:dir/>
          <dgm:resizeHandles val="exact"/>
        </dgm:presLayoutVars>
      </dgm:prSet>
      <dgm:spPr/>
    </dgm:pt>
    <dgm:pt modelId="{C527F09C-354C-47E6-8E31-D30451D3DB78}" type="pres">
      <dgm:prSet presAssocID="{414C6A6F-1332-472E-A928-E8187F39C0A5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E238D-6B6E-44AE-935F-40213A69047C}" type="pres">
      <dgm:prSet presAssocID="{8B2E6B6F-2636-4B7E-B2CC-5C15A68F380D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779417-4BCB-4EAE-B51B-4FACCF3D8DD1}" type="pres">
      <dgm:prSet presAssocID="{497C0DC1-2E52-477F-B49A-F862D30CEC41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7A5E36-8A04-4402-97E4-DF26BB69A157}" type="presOf" srcId="{8B2E6B6F-2636-4B7E-B2CC-5C15A68F380D}" destId="{912E238D-6B6E-44AE-935F-40213A69047C}" srcOrd="0" destOrd="0" presId="urn:diagrams.loki3.com/TabbedArc+Icon"/>
    <dgm:cxn modelId="{4B9335DB-EB9D-4D19-AE09-1F49CFDEBC96}" srcId="{9E37D7BD-151C-4109-93D6-203353CB7CA0}" destId="{414C6A6F-1332-472E-A928-E8187F39C0A5}" srcOrd="0" destOrd="0" parTransId="{331AE36E-4945-42DD-B19B-E0DE012986E3}" sibTransId="{92AA5A50-8F0E-4CFE-8AA7-459F0B0FBE59}"/>
    <dgm:cxn modelId="{664FA61F-093A-4134-A431-7B690300B494}" srcId="{9E37D7BD-151C-4109-93D6-203353CB7CA0}" destId="{8B2E6B6F-2636-4B7E-B2CC-5C15A68F380D}" srcOrd="1" destOrd="0" parTransId="{ADCA5986-59F3-4CFD-A904-3C8029F428E9}" sibTransId="{03312E8D-8C19-4192-A8F5-487F474EB1A0}"/>
    <dgm:cxn modelId="{E883B6A0-C650-443B-87E6-A5762CE1988B}" srcId="{9E37D7BD-151C-4109-93D6-203353CB7CA0}" destId="{497C0DC1-2E52-477F-B49A-F862D30CEC41}" srcOrd="2" destOrd="0" parTransId="{ED9420EF-1CC9-4775-ABFC-DA4816660C3D}" sibTransId="{5FFAAA06-227C-46FC-98BB-84A4B4C09F6C}"/>
    <dgm:cxn modelId="{F111FBA7-E6C5-4737-9E8A-CB25B61D7C8B}" type="presOf" srcId="{497C0DC1-2E52-477F-B49A-F862D30CEC41}" destId="{40779417-4BCB-4EAE-B51B-4FACCF3D8DD1}" srcOrd="0" destOrd="0" presId="urn:diagrams.loki3.com/TabbedArc+Icon"/>
    <dgm:cxn modelId="{BCAAA609-7FE3-4E25-8DA2-C03A5EEAF35A}" type="presOf" srcId="{9E37D7BD-151C-4109-93D6-203353CB7CA0}" destId="{63C92D38-D967-4971-B386-16F71967C17C}" srcOrd="0" destOrd="0" presId="urn:diagrams.loki3.com/TabbedArc+Icon"/>
    <dgm:cxn modelId="{08EA6458-B367-40AE-ADE9-D9BB0F750377}" type="presOf" srcId="{414C6A6F-1332-472E-A928-E8187F39C0A5}" destId="{C527F09C-354C-47E6-8E31-D30451D3DB78}" srcOrd="0" destOrd="0" presId="urn:diagrams.loki3.com/TabbedArc+Icon"/>
    <dgm:cxn modelId="{0CA6857B-2A19-43FD-A4B5-FB1EDD34A8F2}" type="presParOf" srcId="{63C92D38-D967-4971-B386-16F71967C17C}" destId="{C527F09C-354C-47E6-8E31-D30451D3DB78}" srcOrd="0" destOrd="0" presId="urn:diagrams.loki3.com/TabbedArc+Icon"/>
    <dgm:cxn modelId="{E1B85576-5B4A-4D36-8603-1A9B51CDDD92}" type="presParOf" srcId="{63C92D38-D967-4971-B386-16F71967C17C}" destId="{912E238D-6B6E-44AE-935F-40213A69047C}" srcOrd="1" destOrd="0" presId="urn:diagrams.loki3.com/TabbedArc+Icon"/>
    <dgm:cxn modelId="{1F8F09DC-A907-4BC0-B759-07DED7D6E62A}" type="presParOf" srcId="{63C92D38-D967-4971-B386-16F71967C17C}" destId="{40779417-4BCB-4EAE-B51B-4FACCF3D8DD1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FF05C22-97E1-4B83-99BE-EDF12A17768E}" type="doc">
      <dgm:prSet loTypeId="urn:microsoft.com/office/officeart/2008/layout/VerticalCurved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5E2493-2AEF-48ED-B977-71897369506D}">
      <dgm:prSet phldrT="[Text]"/>
      <dgm:spPr>
        <a:solidFill>
          <a:srgbClr val="FF0066"/>
        </a:solidFill>
      </dgm:spPr>
      <dgm:t>
        <a:bodyPr/>
        <a:lstStyle/>
        <a:p>
          <a:r>
            <a:rPr lang="en-US" dirty="0" err="1" smtClean="0"/>
            <a:t>Sumberdaya</a:t>
          </a:r>
          <a:r>
            <a:rPr lang="en-US" dirty="0" smtClean="0"/>
            <a:t> </a:t>
          </a:r>
          <a:r>
            <a:rPr lang="en-US" dirty="0" err="1" smtClean="0"/>
            <a:t>manusia</a:t>
          </a:r>
          <a:r>
            <a:rPr lang="en-US" dirty="0" smtClean="0"/>
            <a:t> </a:t>
          </a:r>
          <a:r>
            <a:rPr lang="en-US" dirty="0" err="1" smtClean="0"/>
            <a:t>yakni</a:t>
          </a:r>
          <a:r>
            <a:rPr lang="en-US" dirty="0" smtClean="0"/>
            <a:t> </a:t>
          </a:r>
          <a:r>
            <a:rPr lang="en-US" dirty="0" err="1" smtClean="0"/>
            <a:t>kemampuan</a:t>
          </a:r>
          <a:r>
            <a:rPr lang="en-US" dirty="0" smtClean="0"/>
            <a:t> </a:t>
          </a:r>
          <a:r>
            <a:rPr lang="en-US" dirty="0" err="1" smtClean="0"/>
            <a:t>para</a:t>
          </a:r>
          <a:r>
            <a:rPr lang="en-US" dirty="0" smtClean="0"/>
            <a:t> </a:t>
          </a:r>
          <a:r>
            <a:rPr lang="en-US" dirty="0" err="1" smtClean="0"/>
            <a:t>pejabat</a:t>
          </a:r>
          <a:r>
            <a:rPr lang="en-US" dirty="0" smtClean="0"/>
            <a:t> </a:t>
          </a:r>
          <a:r>
            <a:rPr lang="en-US" dirty="0" err="1" smtClean="0"/>
            <a:t>birokrasi</a:t>
          </a:r>
          <a:r>
            <a:rPr lang="en-US" dirty="0" smtClean="0"/>
            <a:t> </a:t>
          </a:r>
          <a:r>
            <a:rPr lang="en-US" dirty="0" err="1" smtClean="0"/>
            <a:t>maupun</a:t>
          </a:r>
          <a:r>
            <a:rPr lang="en-US" dirty="0" smtClean="0"/>
            <a:t> staff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menggunakan</a:t>
          </a:r>
          <a:r>
            <a:rPr lang="en-US" dirty="0" smtClean="0"/>
            <a:t> internet yang </a:t>
          </a:r>
          <a:r>
            <a:rPr lang="en-US" dirty="0" err="1" smtClean="0"/>
            <a:t>masih</a:t>
          </a:r>
          <a:r>
            <a:rPr lang="en-US" dirty="0" smtClean="0"/>
            <a:t> </a:t>
          </a:r>
          <a:r>
            <a:rPr lang="en-US" dirty="0" err="1" smtClean="0"/>
            <a:t>sangat</a:t>
          </a:r>
          <a:r>
            <a:rPr lang="en-US" dirty="0" smtClean="0"/>
            <a:t> </a:t>
          </a:r>
          <a:r>
            <a:rPr lang="en-US" dirty="0" err="1" smtClean="0"/>
            <a:t>terbatas</a:t>
          </a:r>
          <a:r>
            <a:rPr lang="en-US" dirty="0" smtClean="0"/>
            <a:t>. </a:t>
          </a:r>
          <a:endParaRPr lang="en-US" dirty="0"/>
        </a:p>
      </dgm:t>
    </dgm:pt>
    <dgm:pt modelId="{EC8ACAE9-ECEE-4DC5-8CE8-0B635AA31C07}" type="parTrans" cxnId="{1CA85795-E8F0-4ACB-A244-08168760A8A1}">
      <dgm:prSet/>
      <dgm:spPr/>
      <dgm:t>
        <a:bodyPr/>
        <a:lstStyle/>
        <a:p>
          <a:endParaRPr lang="en-US"/>
        </a:p>
      </dgm:t>
    </dgm:pt>
    <dgm:pt modelId="{5A54E6A6-A819-43C8-BA04-2DB69614C230}" type="sibTrans" cxnId="{1CA85795-E8F0-4ACB-A244-08168760A8A1}">
      <dgm:prSet/>
      <dgm:spPr/>
      <dgm:t>
        <a:bodyPr/>
        <a:lstStyle/>
        <a:p>
          <a:endParaRPr lang="en-US"/>
        </a:p>
      </dgm:t>
    </dgm:pt>
    <dgm:pt modelId="{F231DFAC-CE02-477F-AE14-021F2EDF6EC6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/>
            <a:t>Hal </a:t>
          </a:r>
          <a:r>
            <a:rPr lang="en-US" dirty="0" err="1" smtClean="0"/>
            <a:t>ini</a:t>
          </a:r>
          <a:r>
            <a:rPr lang="en-US" dirty="0" smtClean="0"/>
            <a:t> </a:t>
          </a:r>
          <a:r>
            <a:rPr lang="en-US" dirty="0" err="1" smtClean="0"/>
            <a:t>terbukti</a:t>
          </a:r>
          <a:r>
            <a:rPr lang="en-US" dirty="0" smtClean="0"/>
            <a:t> </a:t>
          </a:r>
          <a:r>
            <a:rPr lang="en-US" dirty="0" err="1" smtClean="0"/>
            <a:t>dari</a:t>
          </a:r>
          <a:r>
            <a:rPr lang="en-US" dirty="0" smtClean="0"/>
            <a:t> </a:t>
          </a:r>
          <a:r>
            <a:rPr lang="en-US" dirty="0" err="1" smtClean="0"/>
            <a:t>masih</a:t>
          </a:r>
          <a:r>
            <a:rPr lang="en-US" dirty="0" smtClean="0"/>
            <a:t> </a:t>
          </a:r>
          <a:r>
            <a:rPr lang="en-US" dirty="0" err="1" smtClean="0"/>
            <a:t>sangat</a:t>
          </a:r>
          <a:r>
            <a:rPr lang="en-US" dirty="0" smtClean="0"/>
            <a:t> </a:t>
          </a:r>
          <a:r>
            <a:rPr lang="en-US" dirty="0" err="1" smtClean="0"/>
            <a:t>tergantungnya</a:t>
          </a:r>
          <a:r>
            <a:rPr lang="en-US" dirty="0" smtClean="0"/>
            <a:t> </a:t>
          </a:r>
          <a:r>
            <a:rPr lang="en-US" dirty="0" err="1" smtClean="0"/>
            <a:t>birokrasi</a:t>
          </a:r>
          <a:r>
            <a:rPr lang="en-US" dirty="0" smtClean="0"/>
            <a:t>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pengembangan</a:t>
          </a:r>
          <a:r>
            <a:rPr lang="en-US" dirty="0" smtClean="0"/>
            <a:t> e-government </a:t>
          </a:r>
          <a:r>
            <a:rPr lang="en-US" dirty="0" err="1" smtClean="0"/>
            <a:t>terhadap</a:t>
          </a:r>
          <a:r>
            <a:rPr lang="en-US" dirty="0" smtClean="0"/>
            <a:t> </a:t>
          </a:r>
          <a:r>
            <a:rPr lang="en-US" dirty="0" err="1" smtClean="0"/>
            <a:t>pihak</a:t>
          </a:r>
          <a:r>
            <a:rPr lang="en-US" dirty="0" smtClean="0"/>
            <a:t> </a:t>
          </a:r>
          <a:r>
            <a:rPr lang="en-US" dirty="0" err="1" smtClean="0"/>
            <a:t>luar</a:t>
          </a:r>
          <a:r>
            <a:rPr lang="en-US" dirty="0" smtClean="0"/>
            <a:t>. </a:t>
          </a:r>
          <a:endParaRPr lang="en-US" dirty="0"/>
        </a:p>
      </dgm:t>
    </dgm:pt>
    <dgm:pt modelId="{98E7EA90-41E2-4BA6-AE82-F4B5D9032F55}" type="parTrans" cxnId="{FB649BBE-5668-4578-AF1F-1F8D8477328A}">
      <dgm:prSet/>
      <dgm:spPr/>
      <dgm:t>
        <a:bodyPr/>
        <a:lstStyle/>
        <a:p>
          <a:endParaRPr lang="en-US"/>
        </a:p>
      </dgm:t>
    </dgm:pt>
    <dgm:pt modelId="{258F4B0F-E835-463B-B5CF-D4DB07CD3D8B}" type="sibTrans" cxnId="{FB649BBE-5668-4578-AF1F-1F8D8477328A}">
      <dgm:prSet/>
      <dgm:spPr/>
      <dgm:t>
        <a:bodyPr/>
        <a:lstStyle/>
        <a:p>
          <a:endParaRPr lang="en-US"/>
        </a:p>
      </dgm:t>
    </dgm:pt>
    <dgm:pt modelId="{0A236E7A-02D8-4835-9938-58864C27F97F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err="1" smtClean="0"/>
            <a:t>Operasionalisasi</a:t>
          </a:r>
          <a:r>
            <a:rPr lang="en-US" dirty="0" smtClean="0"/>
            <a:t> e-government </a:t>
          </a:r>
          <a:r>
            <a:rPr lang="en-US" dirty="0" err="1" smtClean="0"/>
            <a:t>juga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berjalan</a:t>
          </a:r>
          <a:r>
            <a:rPr lang="en-US" dirty="0" smtClean="0"/>
            <a:t> </a:t>
          </a:r>
          <a:r>
            <a:rPr lang="en-US" dirty="0" err="1" smtClean="0"/>
            <a:t>lancar</a:t>
          </a:r>
          <a:r>
            <a:rPr lang="en-US" dirty="0" smtClean="0"/>
            <a:t> </a:t>
          </a:r>
          <a:r>
            <a:rPr lang="en-US" dirty="0" err="1" smtClean="0"/>
            <a:t>ditandai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sarana</a:t>
          </a:r>
          <a:r>
            <a:rPr lang="en-US" dirty="0" smtClean="0"/>
            <a:t> </a:t>
          </a:r>
          <a:r>
            <a:rPr lang="en-US" dirty="0" err="1" smtClean="0"/>
            <a:t>interaksi</a:t>
          </a:r>
          <a:r>
            <a:rPr lang="en-US" dirty="0" smtClean="0"/>
            <a:t> yang </a:t>
          </a:r>
          <a:r>
            <a:rPr lang="en-US" dirty="0" err="1" smtClean="0"/>
            <a:t>disediakan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ada</a:t>
          </a:r>
          <a:r>
            <a:rPr lang="en-US" dirty="0" smtClean="0"/>
            <a:t> </a:t>
          </a:r>
          <a:r>
            <a:rPr lang="en-US" dirty="0" err="1" smtClean="0"/>
            <a:t>aktivitas</a:t>
          </a:r>
          <a:r>
            <a:rPr lang="en-US" dirty="0" smtClean="0"/>
            <a:t> yang </a:t>
          </a:r>
          <a:r>
            <a:rPr lang="en-US" dirty="0" err="1" smtClean="0"/>
            <a:t>berarti</a:t>
          </a:r>
          <a:r>
            <a:rPr lang="en-US" dirty="0" smtClean="0"/>
            <a:t>.</a:t>
          </a:r>
          <a:endParaRPr lang="en-US" dirty="0"/>
        </a:p>
      </dgm:t>
    </dgm:pt>
    <dgm:pt modelId="{6AE80EEC-3DB4-433D-8477-3BDD99FBB70A}" type="parTrans" cxnId="{DD1D31C7-4B7A-46C9-AD6D-20277AEB0D1F}">
      <dgm:prSet/>
      <dgm:spPr/>
      <dgm:t>
        <a:bodyPr/>
        <a:lstStyle/>
        <a:p>
          <a:endParaRPr lang="en-US"/>
        </a:p>
      </dgm:t>
    </dgm:pt>
    <dgm:pt modelId="{DED58491-0781-465F-8C7F-C3997F64D37A}" type="sibTrans" cxnId="{DD1D31C7-4B7A-46C9-AD6D-20277AEB0D1F}">
      <dgm:prSet/>
      <dgm:spPr/>
      <dgm:t>
        <a:bodyPr/>
        <a:lstStyle/>
        <a:p>
          <a:endParaRPr lang="en-US"/>
        </a:p>
      </dgm:t>
    </dgm:pt>
    <dgm:pt modelId="{1BE3B46D-732C-4681-B137-367497805B69}" type="pres">
      <dgm:prSet presAssocID="{2FF05C22-97E1-4B83-99BE-EDF12A17768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2B34441-108E-4FC4-A0D0-80D75F93521C}" type="pres">
      <dgm:prSet presAssocID="{2FF05C22-97E1-4B83-99BE-EDF12A17768E}" presName="Name1" presStyleCnt="0"/>
      <dgm:spPr/>
    </dgm:pt>
    <dgm:pt modelId="{2A1EBC08-750F-434A-91D4-8B7BB7940488}" type="pres">
      <dgm:prSet presAssocID="{2FF05C22-97E1-4B83-99BE-EDF12A17768E}" presName="cycle" presStyleCnt="0"/>
      <dgm:spPr/>
    </dgm:pt>
    <dgm:pt modelId="{600F1E5F-618F-4DB0-B055-7D0DF6DE943C}" type="pres">
      <dgm:prSet presAssocID="{2FF05C22-97E1-4B83-99BE-EDF12A17768E}" presName="srcNode" presStyleLbl="node1" presStyleIdx="0" presStyleCnt="3"/>
      <dgm:spPr/>
    </dgm:pt>
    <dgm:pt modelId="{65571ECF-8F36-48A7-996B-382063549F13}" type="pres">
      <dgm:prSet presAssocID="{2FF05C22-97E1-4B83-99BE-EDF12A17768E}" presName="conn" presStyleLbl="parChTrans1D2" presStyleIdx="0" presStyleCnt="1"/>
      <dgm:spPr/>
      <dgm:t>
        <a:bodyPr/>
        <a:lstStyle/>
        <a:p>
          <a:endParaRPr lang="en-US"/>
        </a:p>
      </dgm:t>
    </dgm:pt>
    <dgm:pt modelId="{08299B2F-F29D-45EE-A54F-1688FECD4670}" type="pres">
      <dgm:prSet presAssocID="{2FF05C22-97E1-4B83-99BE-EDF12A17768E}" presName="extraNode" presStyleLbl="node1" presStyleIdx="0" presStyleCnt="3"/>
      <dgm:spPr/>
    </dgm:pt>
    <dgm:pt modelId="{C6998811-51D8-4404-89B1-C478E955A6F1}" type="pres">
      <dgm:prSet presAssocID="{2FF05C22-97E1-4B83-99BE-EDF12A17768E}" presName="dstNode" presStyleLbl="node1" presStyleIdx="0" presStyleCnt="3"/>
      <dgm:spPr/>
    </dgm:pt>
    <dgm:pt modelId="{4B64C70A-58B7-420F-9E58-F5D7E9079458}" type="pres">
      <dgm:prSet presAssocID="{435E2493-2AEF-48ED-B977-71897369506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C7F1CC-8E83-40CA-9D4C-1C5D7FE2B50E}" type="pres">
      <dgm:prSet presAssocID="{435E2493-2AEF-48ED-B977-71897369506D}" presName="accent_1" presStyleCnt="0"/>
      <dgm:spPr/>
    </dgm:pt>
    <dgm:pt modelId="{A851016D-FFA6-43E3-849F-14814ED88C84}" type="pres">
      <dgm:prSet presAssocID="{435E2493-2AEF-48ED-B977-71897369506D}" presName="accentRepeatNode" presStyleLbl="solidFgAcc1" presStyleIdx="0" presStyleCnt="3"/>
      <dgm:spPr/>
    </dgm:pt>
    <dgm:pt modelId="{C0A30226-40C6-4125-A7D3-9ECE852A0765}" type="pres">
      <dgm:prSet presAssocID="{F231DFAC-CE02-477F-AE14-021F2EDF6EC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BCD3D-C0D5-4484-B625-89DA7E0D2AE3}" type="pres">
      <dgm:prSet presAssocID="{F231DFAC-CE02-477F-AE14-021F2EDF6EC6}" presName="accent_2" presStyleCnt="0"/>
      <dgm:spPr/>
    </dgm:pt>
    <dgm:pt modelId="{5497163C-29C6-4A08-98F1-154B2716BED1}" type="pres">
      <dgm:prSet presAssocID="{F231DFAC-CE02-477F-AE14-021F2EDF6EC6}" presName="accentRepeatNode" presStyleLbl="solidFgAcc1" presStyleIdx="1" presStyleCnt="3"/>
      <dgm:spPr/>
    </dgm:pt>
    <dgm:pt modelId="{787A3116-5DC2-4549-9FCC-D4A90D6A3AD7}" type="pres">
      <dgm:prSet presAssocID="{0A236E7A-02D8-4835-9938-58864C27F97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7948A-50ED-409A-A927-3B0FF7D68B46}" type="pres">
      <dgm:prSet presAssocID="{0A236E7A-02D8-4835-9938-58864C27F97F}" presName="accent_3" presStyleCnt="0"/>
      <dgm:spPr/>
    </dgm:pt>
    <dgm:pt modelId="{854AAD21-FDE4-4C82-B868-D720F259035C}" type="pres">
      <dgm:prSet presAssocID="{0A236E7A-02D8-4835-9938-58864C27F97F}" presName="accentRepeatNode" presStyleLbl="solidFgAcc1" presStyleIdx="2" presStyleCnt="3"/>
      <dgm:spPr/>
    </dgm:pt>
  </dgm:ptLst>
  <dgm:cxnLst>
    <dgm:cxn modelId="{1B92AB1A-24F6-454B-8F6B-BFF698FBD90A}" type="presOf" srcId="{0A236E7A-02D8-4835-9938-58864C27F97F}" destId="{787A3116-5DC2-4549-9FCC-D4A90D6A3AD7}" srcOrd="0" destOrd="0" presId="urn:microsoft.com/office/officeart/2008/layout/VerticalCurvedList"/>
    <dgm:cxn modelId="{1364999F-E4B3-418C-BB6B-8D85D13C8316}" type="presOf" srcId="{2FF05C22-97E1-4B83-99BE-EDF12A17768E}" destId="{1BE3B46D-732C-4681-B137-367497805B69}" srcOrd="0" destOrd="0" presId="urn:microsoft.com/office/officeart/2008/layout/VerticalCurvedList"/>
    <dgm:cxn modelId="{1F5C6AEF-5E5A-4C8E-9B65-B25A77994740}" type="presOf" srcId="{5A54E6A6-A819-43C8-BA04-2DB69614C230}" destId="{65571ECF-8F36-48A7-996B-382063549F13}" srcOrd="0" destOrd="0" presId="urn:microsoft.com/office/officeart/2008/layout/VerticalCurvedList"/>
    <dgm:cxn modelId="{EC390104-1724-44E9-AFBC-58BF76C476CA}" type="presOf" srcId="{F231DFAC-CE02-477F-AE14-021F2EDF6EC6}" destId="{C0A30226-40C6-4125-A7D3-9ECE852A0765}" srcOrd="0" destOrd="0" presId="urn:microsoft.com/office/officeart/2008/layout/VerticalCurvedList"/>
    <dgm:cxn modelId="{8E9B462D-099A-46F4-81FD-E850FD41B85F}" type="presOf" srcId="{435E2493-2AEF-48ED-B977-71897369506D}" destId="{4B64C70A-58B7-420F-9E58-F5D7E9079458}" srcOrd="0" destOrd="0" presId="urn:microsoft.com/office/officeart/2008/layout/VerticalCurvedList"/>
    <dgm:cxn modelId="{FB649BBE-5668-4578-AF1F-1F8D8477328A}" srcId="{2FF05C22-97E1-4B83-99BE-EDF12A17768E}" destId="{F231DFAC-CE02-477F-AE14-021F2EDF6EC6}" srcOrd="1" destOrd="0" parTransId="{98E7EA90-41E2-4BA6-AE82-F4B5D9032F55}" sibTransId="{258F4B0F-E835-463B-B5CF-D4DB07CD3D8B}"/>
    <dgm:cxn modelId="{1CA85795-E8F0-4ACB-A244-08168760A8A1}" srcId="{2FF05C22-97E1-4B83-99BE-EDF12A17768E}" destId="{435E2493-2AEF-48ED-B977-71897369506D}" srcOrd="0" destOrd="0" parTransId="{EC8ACAE9-ECEE-4DC5-8CE8-0B635AA31C07}" sibTransId="{5A54E6A6-A819-43C8-BA04-2DB69614C230}"/>
    <dgm:cxn modelId="{DD1D31C7-4B7A-46C9-AD6D-20277AEB0D1F}" srcId="{2FF05C22-97E1-4B83-99BE-EDF12A17768E}" destId="{0A236E7A-02D8-4835-9938-58864C27F97F}" srcOrd="2" destOrd="0" parTransId="{6AE80EEC-3DB4-433D-8477-3BDD99FBB70A}" sibTransId="{DED58491-0781-465F-8C7F-C3997F64D37A}"/>
    <dgm:cxn modelId="{1DE07F72-FEEB-4F04-BC75-651369DE6B77}" type="presParOf" srcId="{1BE3B46D-732C-4681-B137-367497805B69}" destId="{02B34441-108E-4FC4-A0D0-80D75F93521C}" srcOrd="0" destOrd="0" presId="urn:microsoft.com/office/officeart/2008/layout/VerticalCurvedList"/>
    <dgm:cxn modelId="{8EBA0C28-D723-4869-A48B-64EC3A73DD01}" type="presParOf" srcId="{02B34441-108E-4FC4-A0D0-80D75F93521C}" destId="{2A1EBC08-750F-434A-91D4-8B7BB7940488}" srcOrd="0" destOrd="0" presId="urn:microsoft.com/office/officeart/2008/layout/VerticalCurvedList"/>
    <dgm:cxn modelId="{A7E26FCF-DBC5-43A3-A586-39833419F382}" type="presParOf" srcId="{2A1EBC08-750F-434A-91D4-8B7BB7940488}" destId="{600F1E5F-618F-4DB0-B055-7D0DF6DE943C}" srcOrd="0" destOrd="0" presId="urn:microsoft.com/office/officeart/2008/layout/VerticalCurvedList"/>
    <dgm:cxn modelId="{6F8A98C7-DDF2-4501-98A7-A15A85D0E1F1}" type="presParOf" srcId="{2A1EBC08-750F-434A-91D4-8B7BB7940488}" destId="{65571ECF-8F36-48A7-996B-382063549F13}" srcOrd="1" destOrd="0" presId="urn:microsoft.com/office/officeart/2008/layout/VerticalCurvedList"/>
    <dgm:cxn modelId="{8A9FE2BE-6320-481A-8A05-ADF63FEE3651}" type="presParOf" srcId="{2A1EBC08-750F-434A-91D4-8B7BB7940488}" destId="{08299B2F-F29D-45EE-A54F-1688FECD4670}" srcOrd="2" destOrd="0" presId="urn:microsoft.com/office/officeart/2008/layout/VerticalCurvedList"/>
    <dgm:cxn modelId="{AD663BBF-B449-49CA-8050-A199C47F276A}" type="presParOf" srcId="{2A1EBC08-750F-434A-91D4-8B7BB7940488}" destId="{C6998811-51D8-4404-89B1-C478E955A6F1}" srcOrd="3" destOrd="0" presId="urn:microsoft.com/office/officeart/2008/layout/VerticalCurvedList"/>
    <dgm:cxn modelId="{3E9CB815-9B51-4451-B726-92B8A25DD94C}" type="presParOf" srcId="{02B34441-108E-4FC4-A0D0-80D75F93521C}" destId="{4B64C70A-58B7-420F-9E58-F5D7E9079458}" srcOrd="1" destOrd="0" presId="urn:microsoft.com/office/officeart/2008/layout/VerticalCurvedList"/>
    <dgm:cxn modelId="{E78672CE-3C15-4350-A164-5EF7681F0502}" type="presParOf" srcId="{02B34441-108E-4FC4-A0D0-80D75F93521C}" destId="{16C7F1CC-8E83-40CA-9D4C-1C5D7FE2B50E}" srcOrd="2" destOrd="0" presId="urn:microsoft.com/office/officeart/2008/layout/VerticalCurvedList"/>
    <dgm:cxn modelId="{6DC7CCA7-D8A6-4C1B-BD85-F5186354E942}" type="presParOf" srcId="{16C7F1CC-8E83-40CA-9D4C-1C5D7FE2B50E}" destId="{A851016D-FFA6-43E3-849F-14814ED88C84}" srcOrd="0" destOrd="0" presId="urn:microsoft.com/office/officeart/2008/layout/VerticalCurvedList"/>
    <dgm:cxn modelId="{E442D3CF-0245-4796-B0CD-80211B63F083}" type="presParOf" srcId="{02B34441-108E-4FC4-A0D0-80D75F93521C}" destId="{C0A30226-40C6-4125-A7D3-9ECE852A0765}" srcOrd="3" destOrd="0" presId="urn:microsoft.com/office/officeart/2008/layout/VerticalCurvedList"/>
    <dgm:cxn modelId="{0A9515D1-E65F-48BD-AA08-49BF1D97F48A}" type="presParOf" srcId="{02B34441-108E-4FC4-A0D0-80D75F93521C}" destId="{4BEBCD3D-C0D5-4484-B625-89DA7E0D2AE3}" srcOrd="4" destOrd="0" presId="urn:microsoft.com/office/officeart/2008/layout/VerticalCurvedList"/>
    <dgm:cxn modelId="{06C94B50-B0C6-4B5E-87AE-A99CE111DA92}" type="presParOf" srcId="{4BEBCD3D-C0D5-4484-B625-89DA7E0D2AE3}" destId="{5497163C-29C6-4A08-98F1-154B2716BED1}" srcOrd="0" destOrd="0" presId="urn:microsoft.com/office/officeart/2008/layout/VerticalCurvedList"/>
    <dgm:cxn modelId="{8DA538C2-AAFC-41E9-B265-EBA0A77BD3F8}" type="presParOf" srcId="{02B34441-108E-4FC4-A0D0-80D75F93521C}" destId="{787A3116-5DC2-4549-9FCC-D4A90D6A3AD7}" srcOrd="5" destOrd="0" presId="urn:microsoft.com/office/officeart/2008/layout/VerticalCurvedList"/>
    <dgm:cxn modelId="{1934A6AF-1C0C-411E-8ED5-093C5D572C7E}" type="presParOf" srcId="{02B34441-108E-4FC4-A0D0-80D75F93521C}" destId="{23C7948A-50ED-409A-A927-3B0FF7D68B46}" srcOrd="6" destOrd="0" presId="urn:microsoft.com/office/officeart/2008/layout/VerticalCurvedList"/>
    <dgm:cxn modelId="{F23D97F3-CA17-40A2-BC87-71B21820D910}" type="presParOf" srcId="{23C7948A-50ED-409A-A927-3B0FF7D68B46}" destId="{854AAD21-FDE4-4C82-B868-D720F259035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08E62C0-9465-45A4-8530-776D914F0D99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178180-A240-4039-AF56-3200AC40C0DE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400" dirty="0" err="1" smtClean="0"/>
            <a:t>Berkaitan</a:t>
          </a:r>
          <a:r>
            <a:rPr lang="en-US" sz="2400" dirty="0" smtClean="0"/>
            <a:t> </a:t>
          </a:r>
          <a:r>
            <a:rPr lang="en-US" sz="2400" dirty="0" err="1" smtClean="0"/>
            <a:t>dengan</a:t>
          </a:r>
          <a:r>
            <a:rPr lang="en-US" sz="2400" dirty="0" smtClean="0"/>
            <a:t> </a:t>
          </a:r>
          <a:r>
            <a:rPr lang="en-US" sz="2400" dirty="0" err="1" smtClean="0"/>
            <a:t>teknologi</a:t>
          </a:r>
          <a:r>
            <a:rPr lang="en-US" sz="2400" dirty="0" smtClean="0"/>
            <a:t> </a:t>
          </a:r>
          <a:r>
            <a:rPr lang="en-US" sz="2400" dirty="0" err="1" smtClean="0"/>
            <a:t>dan</a:t>
          </a:r>
          <a:r>
            <a:rPr lang="en-US" sz="2400" dirty="0" smtClean="0"/>
            <a:t> </a:t>
          </a:r>
          <a:r>
            <a:rPr lang="en-US" sz="2400" dirty="0" err="1" smtClean="0"/>
            <a:t>infrastuktur</a:t>
          </a:r>
          <a:r>
            <a:rPr lang="en-US" sz="2400" dirty="0" smtClean="0"/>
            <a:t>. </a:t>
          </a:r>
          <a:endParaRPr lang="en-US" sz="2400" dirty="0"/>
        </a:p>
      </dgm:t>
    </dgm:pt>
    <dgm:pt modelId="{33E5F253-EC2E-460D-A7C4-643422CB1FEE}" type="parTrans" cxnId="{82D878D9-E94B-4344-B3FF-30FBB05B88C7}">
      <dgm:prSet/>
      <dgm:spPr/>
      <dgm:t>
        <a:bodyPr/>
        <a:lstStyle/>
        <a:p>
          <a:endParaRPr lang="en-US"/>
        </a:p>
      </dgm:t>
    </dgm:pt>
    <dgm:pt modelId="{69D6AE6A-0E00-49F1-ABBE-F6BAA5D602A9}" type="sibTrans" cxnId="{82D878D9-E94B-4344-B3FF-30FBB05B88C7}">
      <dgm:prSet/>
      <dgm:spPr/>
      <dgm:t>
        <a:bodyPr/>
        <a:lstStyle/>
        <a:p>
          <a:endParaRPr lang="en-US"/>
        </a:p>
      </dgm:t>
    </dgm:pt>
    <dgm:pt modelId="{63D6C08C-8A7A-405F-88D1-74F886916D41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400" dirty="0" err="1" smtClean="0"/>
            <a:t>Terbatasnya</a:t>
          </a:r>
          <a:r>
            <a:rPr lang="en-US" sz="2400" dirty="0" smtClean="0"/>
            <a:t> hardware </a:t>
          </a:r>
          <a:r>
            <a:rPr lang="en-US" sz="2400" dirty="0" err="1" smtClean="0"/>
            <a:t>dan</a:t>
          </a:r>
          <a:r>
            <a:rPr lang="en-US" sz="2400" dirty="0" smtClean="0"/>
            <a:t> software </a:t>
          </a:r>
          <a:r>
            <a:rPr lang="en-US" sz="2400" dirty="0" err="1" smtClean="0"/>
            <a:t>serta</a:t>
          </a:r>
          <a:r>
            <a:rPr lang="en-US" sz="2400" dirty="0" smtClean="0"/>
            <a:t> </a:t>
          </a:r>
          <a:r>
            <a:rPr lang="en-US" sz="2400" dirty="0" err="1" smtClean="0"/>
            <a:t>masih</a:t>
          </a:r>
          <a:r>
            <a:rPr lang="en-US" sz="2400" dirty="0" smtClean="0"/>
            <a:t> </a:t>
          </a:r>
          <a:r>
            <a:rPr lang="en-US" sz="2400" dirty="0" err="1" smtClean="0"/>
            <a:t>sedikitnya</a:t>
          </a:r>
          <a:r>
            <a:rPr lang="en-US" sz="2400" dirty="0" smtClean="0"/>
            <a:t> </a:t>
          </a:r>
          <a:r>
            <a:rPr lang="en-US" sz="2400" dirty="0" err="1" smtClean="0"/>
            <a:t>instansi</a:t>
          </a:r>
          <a:r>
            <a:rPr lang="en-US" sz="2400" dirty="0" smtClean="0"/>
            <a:t> </a:t>
          </a:r>
          <a:r>
            <a:rPr lang="en-US" sz="2400" dirty="0" err="1" smtClean="0"/>
            <a:t>pemerintah</a:t>
          </a:r>
          <a:r>
            <a:rPr lang="en-US" sz="2400" dirty="0" smtClean="0"/>
            <a:t> yang </a:t>
          </a:r>
          <a:r>
            <a:rPr lang="en-US" sz="2400" dirty="0" err="1" smtClean="0"/>
            <a:t>terhubung</a:t>
          </a:r>
          <a:r>
            <a:rPr lang="en-US" sz="2400" dirty="0" smtClean="0"/>
            <a:t> </a:t>
          </a:r>
          <a:r>
            <a:rPr lang="en-US" sz="2400" dirty="0" err="1" smtClean="0"/>
            <a:t>pada</a:t>
          </a:r>
          <a:r>
            <a:rPr lang="en-US" sz="2400" dirty="0" smtClean="0"/>
            <a:t> </a:t>
          </a:r>
          <a:r>
            <a:rPr lang="en-US" sz="2400" dirty="0" err="1" smtClean="0"/>
            <a:t>jaringan</a:t>
          </a:r>
          <a:r>
            <a:rPr lang="en-US" sz="2400" dirty="0" smtClean="0"/>
            <a:t> </a:t>
          </a:r>
          <a:r>
            <a:rPr lang="en-US" sz="2400" dirty="0" err="1" smtClean="0"/>
            <a:t>baik</a:t>
          </a:r>
          <a:r>
            <a:rPr lang="en-US" sz="2400" dirty="0" smtClean="0"/>
            <a:t> </a:t>
          </a:r>
          <a:r>
            <a:rPr lang="en-US" sz="2400" dirty="0" err="1" smtClean="0"/>
            <a:t>lokal</a:t>
          </a:r>
          <a:r>
            <a:rPr lang="en-US" sz="2400" dirty="0" smtClean="0"/>
            <a:t> (LAN) </a:t>
          </a:r>
          <a:r>
            <a:rPr lang="en-US" sz="2400" dirty="0" err="1" smtClean="0"/>
            <a:t>maupun</a:t>
          </a:r>
          <a:r>
            <a:rPr lang="en-US" sz="2400" dirty="0" smtClean="0"/>
            <a:t> global (Internet) </a:t>
          </a:r>
          <a:r>
            <a:rPr lang="en-US" sz="2400" dirty="0" err="1" smtClean="0"/>
            <a:t>menyebabkan</a:t>
          </a:r>
          <a:r>
            <a:rPr lang="en-US" sz="2400" dirty="0" smtClean="0"/>
            <a:t> </a:t>
          </a:r>
          <a:r>
            <a:rPr lang="en-US" sz="2400" dirty="0" err="1" smtClean="0"/>
            <a:t>perkembangan</a:t>
          </a:r>
          <a:r>
            <a:rPr lang="en-US" sz="2400" dirty="0" smtClean="0"/>
            <a:t> e-government </a:t>
          </a:r>
          <a:r>
            <a:rPr lang="en-US" sz="2400" dirty="0" err="1" smtClean="0"/>
            <a:t>tidak</a:t>
          </a:r>
          <a:r>
            <a:rPr lang="en-US" sz="2400" dirty="0" smtClean="0"/>
            <a:t> </a:t>
          </a:r>
          <a:r>
            <a:rPr lang="en-US" sz="2400" dirty="0" err="1" smtClean="0"/>
            <a:t>dapat</a:t>
          </a:r>
          <a:r>
            <a:rPr lang="en-US" sz="2400" dirty="0" smtClean="0"/>
            <a:t> </a:t>
          </a:r>
          <a:r>
            <a:rPr lang="en-US" sz="2400" dirty="0" err="1" smtClean="0"/>
            <a:t>berjalan</a:t>
          </a:r>
          <a:r>
            <a:rPr lang="en-US" sz="2400" dirty="0" smtClean="0"/>
            <a:t> </a:t>
          </a:r>
          <a:r>
            <a:rPr lang="en-US" sz="2400" dirty="0" err="1" smtClean="0"/>
            <a:t>lancar</a:t>
          </a:r>
          <a:r>
            <a:rPr lang="en-US" sz="2400" dirty="0" smtClean="0"/>
            <a:t>. </a:t>
          </a:r>
          <a:endParaRPr lang="en-US" sz="2400" dirty="0"/>
        </a:p>
      </dgm:t>
    </dgm:pt>
    <dgm:pt modelId="{11AC765B-071C-43BB-AFD8-A8AEB8DF9EB3}" type="parTrans" cxnId="{1C5509F7-629C-43A4-AB64-A1C4272BAEB8}">
      <dgm:prSet/>
      <dgm:spPr/>
      <dgm:t>
        <a:bodyPr/>
        <a:lstStyle/>
        <a:p>
          <a:endParaRPr lang="en-US"/>
        </a:p>
      </dgm:t>
    </dgm:pt>
    <dgm:pt modelId="{24A697D4-FB73-48A2-A03D-3BADDF4481F8}" type="sibTrans" cxnId="{1C5509F7-629C-43A4-AB64-A1C4272BAEB8}">
      <dgm:prSet/>
      <dgm:spPr/>
      <dgm:t>
        <a:bodyPr/>
        <a:lstStyle/>
        <a:p>
          <a:endParaRPr lang="en-US"/>
        </a:p>
      </dgm:t>
    </dgm:pt>
    <dgm:pt modelId="{00629988-D2E8-4945-A3F0-D27305ED2784}" type="pres">
      <dgm:prSet presAssocID="{B08E62C0-9465-45A4-8530-776D914F0D9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7A7EDF-0D4F-4C2E-9E42-74AD2A12EB64}" type="pres">
      <dgm:prSet presAssocID="{B08E62C0-9465-45A4-8530-776D914F0D99}" presName="dummyMaxCanvas" presStyleCnt="0">
        <dgm:presLayoutVars/>
      </dgm:prSet>
      <dgm:spPr/>
    </dgm:pt>
    <dgm:pt modelId="{AFEA79EA-C77B-442D-8DC5-7A56FEE2F675}" type="pres">
      <dgm:prSet presAssocID="{B08E62C0-9465-45A4-8530-776D914F0D99}" presName="TwoNodes_1" presStyleLbl="node1" presStyleIdx="0" presStyleCnt="2" custScaleY="543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F0A6E-D691-4989-AEFB-4046CB8912F5}" type="pres">
      <dgm:prSet presAssocID="{B08E62C0-9465-45A4-8530-776D914F0D99}" presName="TwoNodes_2" presStyleLbl="node1" presStyleIdx="1" presStyleCnt="2" custScaleX="115241" custScaleY="138889" custLinFactNeighborX="1537" custLinFactNeighborY="3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1A0B7-21B8-49D8-AA16-BACBAAA6C10B}" type="pres">
      <dgm:prSet presAssocID="{B08E62C0-9465-45A4-8530-776D914F0D99}" presName="TwoConn_1-2" presStyleLbl="fgAccFollowNode1" presStyleIdx="0" presStyleCnt="1" custLinFactNeighborX="-8915" custLinFactNeighborY="-300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B06192-B449-4E8F-AB58-1EEB89CACCE9}" type="pres">
      <dgm:prSet presAssocID="{B08E62C0-9465-45A4-8530-776D914F0D99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7CB2B-91BF-450D-BD22-1C29681683A1}" type="pres">
      <dgm:prSet presAssocID="{B08E62C0-9465-45A4-8530-776D914F0D99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8932F0-A5B9-411D-AA89-7C09C3BF12D1}" type="presOf" srcId="{68178180-A240-4039-AF56-3200AC40C0DE}" destId="{AFEA79EA-C77B-442D-8DC5-7A56FEE2F675}" srcOrd="0" destOrd="0" presId="urn:microsoft.com/office/officeart/2005/8/layout/vProcess5"/>
    <dgm:cxn modelId="{983AE2D2-55AE-497B-8D84-B41FBCF31813}" type="presOf" srcId="{63D6C08C-8A7A-405F-88D1-74F886916D41}" destId="{45D7CB2B-91BF-450D-BD22-1C29681683A1}" srcOrd="1" destOrd="0" presId="urn:microsoft.com/office/officeart/2005/8/layout/vProcess5"/>
    <dgm:cxn modelId="{115A1616-D7E4-4D8C-8501-9C90A0A91E45}" type="presOf" srcId="{B08E62C0-9465-45A4-8530-776D914F0D99}" destId="{00629988-D2E8-4945-A3F0-D27305ED2784}" srcOrd="0" destOrd="0" presId="urn:microsoft.com/office/officeart/2005/8/layout/vProcess5"/>
    <dgm:cxn modelId="{294131FB-4DFD-413E-9F86-159407459E82}" type="presOf" srcId="{63D6C08C-8A7A-405F-88D1-74F886916D41}" destId="{79CF0A6E-D691-4989-AEFB-4046CB8912F5}" srcOrd="0" destOrd="0" presId="urn:microsoft.com/office/officeart/2005/8/layout/vProcess5"/>
    <dgm:cxn modelId="{1C5509F7-629C-43A4-AB64-A1C4272BAEB8}" srcId="{B08E62C0-9465-45A4-8530-776D914F0D99}" destId="{63D6C08C-8A7A-405F-88D1-74F886916D41}" srcOrd="1" destOrd="0" parTransId="{11AC765B-071C-43BB-AFD8-A8AEB8DF9EB3}" sibTransId="{24A697D4-FB73-48A2-A03D-3BADDF4481F8}"/>
    <dgm:cxn modelId="{82D878D9-E94B-4344-B3FF-30FBB05B88C7}" srcId="{B08E62C0-9465-45A4-8530-776D914F0D99}" destId="{68178180-A240-4039-AF56-3200AC40C0DE}" srcOrd="0" destOrd="0" parTransId="{33E5F253-EC2E-460D-A7C4-643422CB1FEE}" sibTransId="{69D6AE6A-0E00-49F1-ABBE-F6BAA5D602A9}"/>
    <dgm:cxn modelId="{4E11C1DA-014B-443D-A238-2CDCFFE0CB21}" type="presOf" srcId="{69D6AE6A-0E00-49F1-ABBE-F6BAA5D602A9}" destId="{D491A0B7-21B8-49D8-AA16-BACBAAA6C10B}" srcOrd="0" destOrd="0" presId="urn:microsoft.com/office/officeart/2005/8/layout/vProcess5"/>
    <dgm:cxn modelId="{29F43337-1357-465E-AD72-BE88D804467C}" type="presOf" srcId="{68178180-A240-4039-AF56-3200AC40C0DE}" destId="{3BB06192-B449-4E8F-AB58-1EEB89CACCE9}" srcOrd="1" destOrd="0" presId="urn:microsoft.com/office/officeart/2005/8/layout/vProcess5"/>
    <dgm:cxn modelId="{55A50A50-7B06-4165-8C76-7E5EE346FFB6}" type="presParOf" srcId="{00629988-D2E8-4945-A3F0-D27305ED2784}" destId="{417A7EDF-0D4F-4C2E-9E42-74AD2A12EB64}" srcOrd="0" destOrd="0" presId="urn:microsoft.com/office/officeart/2005/8/layout/vProcess5"/>
    <dgm:cxn modelId="{65A2B212-9346-446C-AB79-E415EDDB59CB}" type="presParOf" srcId="{00629988-D2E8-4945-A3F0-D27305ED2784}" destId="{AFEA79EA-C77B-442D-8DC5-7A56FEE2F675}" srcOrd="1" destOrd="0" presId="urn:microsoft.com/office/officeart/2005/8/layout/vProcess5"/>
    <dgm:cxn modelId="{2C4174D3-84C7-4F44-97E7-7002DDB827A7}" type="presParOf" srcId="{00629988-D2E8-4945-A3F0-D27305ED2784}" destId="{79CF0A6E-D691-4989-AEFB-4046CB8912F5}" srcOrd="2" destOrd="0" presId="urn:microsoft.com/office/officeart/2005/8/layout/vProcess5"/>
    <dgm:cxn modelId="{24CE32CB-FB25-40F6-A046-3E5F3D0689BC}" type="presParOf" srcId="{00629988-D2E8-4945-A3F0-D27305ED2784}" destId="{D491A0B7-21B8-49D8-AA16-BACBAAA6C10B}" srcOrd="3" destOrd="0" presId="urn:microsoft.com/office/officeart/2005/8/layout/vProcess5"/>
    <dgm:cxn modelId="{EECE5A60-EEEF-46CB-B8C2-F1FAF2BBA03A}" type="presParOf" srcId="{00629988-D2E8-4945-A3F0-D27305ED2784}" destId="{3BB06192-B449-4E8F-AB58-1EEB89CACCE9}" srcOrd="4" destOrd="0" presId="urn:microsoft.com/office/officeart/2005/8/layout/vProcess5"/>
    <dgm:cxn modelId="{D2818A69-AD9A-4A4B-B3B6-3C3603ABC3BA}" type="presParOf" srcId="{00629988-D2E8-4945-A3F0-D27305ED2784}" destId="{45D7CB2B-91BF-450D-BD22-1C29681683A1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D77E489-476D-454B-A6E1-1B355986F895}" type="doc">
      <dgm:prSet loTypeId="urn:microsoft.com/office/officeart/2005/8/layout/vList3" loCatId="list" qsTypeId="urn:microsoft.com/office/officeart/2005/8/quickstyle/3d1" qsCatId="3D" csTypeId="urn:microsoft.com/office/officeart/2005/8/colors/accent1_2" csCatId="accent1" phldr="1"/>
      <dgm:spPr/>
    </dgm:pt>
    <dgm:pt modelId="{01085190-193C-49EC-9625-4B5C3CB988BC}">
      <dgm:prSet phldrT="[Text]" custT="1"/>
      <dgm:spPr>
        <a:solidFill>
          <a:srgbClr val="FF99FF"/>
        </a:solidFill>
      </dgm:spPr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Ditandai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dengan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tidak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fleksibelnya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Struktur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Organisasi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Tatakerja</a:t>
          </a:r>
          <a:r>
            <a:rPr lang="en-US" sz="2000" dirty="0" smtClean="0">
              <a:solidFill>
                <a:schemeClr val="bg1"/>
              </a:solidFill>
            </a:rPr>
            <a:t> (SOT) </a:t>
          </a:r>
          <a:r>
            <a:rPr lang="en-US" sz="2000" dirty="0" err="1" smtClean="0">
              <a:solidFill>
                <a:schemeClr val="bg1"/>
              </a:solidFill>
            </a:rPr>
            <a:t>birokrasi</a:t>
          </a:r>
          <a:r>
            <a:rPr lang="en-US" sz="2000" dirty="0" smtClean="0">
              <a:solidFill>
                <a:schemeClr val="bg1"/>
              </a:solidFill>
            </a:rPr>
            <a:t> yang </a:t>
          </a:r>
          <a:r>
            <a:rPr lang="en-US" sz="2000" dirty="0" err="1" smtClean="0">
              <a:solidFill>
                <a:schemeClr val="bg1"/>
              </a:solidFill>
            </a:rPr>
            <a:t>dapat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mewadahi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perkembangan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baru</a:t>
          </a:r>
          <a:r>
            <a:rPr lang="en-US" sz="2000" dirty="0" smtClean="0">
              <a:solidFill>
                <a:schemeClr val="bg1"/>
              </a:solidFill>
            </a:rPr>
            <a:t> model </a:t>
          </a:r>
          <a:r>
            <a:rPr lang="en-US" sz="2000" dirty="0" err="1" smtClean="0">
              <a:solidFill>
                <a:schemeClr val="bg1"/>
              </a:solidFill>
            </a:rPr>
            <a:t>pelayanan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publik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melalui</a:t>
          </a:r>
          <a:r>
            <a:rPr lang="en-US" sz="2000" dirty="0" smtClean="0">
              <a:solidFill>
                <a:schemeClr val="bg1"/>
              </a:solidFill>
            </a:rPr>
            <a:t> e-government. </a:t>
          </a:r>
          <a:endParaRPr lang="en-US" sz="2000" dirty="0">
            <a:solidFill>
              <a:schemeClr val="bg1"/>
            </a:solidFill>
          </a:endParaRPr>
        </a:p>
      </dgm:t>
    </dgm:pt>
    <dgm:pt modelId="{460270D8-99A9-4374-BD5C-5FF8F73A8D66}" type="parTrans" cxnId="{AED95E54-F4BB-4C61-8231-8062C7ED6413}">
      <dgm:prSet/>
      <dgm:spPr/>
      <dgm:t>
        <a:bodyPr/>
        <a:lstStyle/>
        <a:p>
          <a:endParaRPr lang="en-US"/>
        </a:p>
      </dgm:t>
    </dgm:pt>
    <dgm:pt modelId="{8D4096A4-AD64-48A6-9111-FD452746800A}" type="sibTrans" cxnId="{AED95E54-F4BB-4C61-8231-8062C7ED6413}">
      <dgm:prSet/>
      <dgm:spPr/>
      <dgm:t>
        <a:bodyPr/>
        <a:lstStyle/>
        <a:p>
          <a:endParaRPr lang="en-US"/>
        </a:p>
      </dgm:t>
    </dgm:pt>
    <dgm:pt modelId="{F726B9C6-C70A-463B-870C-216184D4257F}">
      <dgm:prSet phldrT="[Text]" custT="1"/>
      <dgm:spPr>
        <a:solidFill>
          <a:srgbClr val="66FF99"/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Para admin e-government di </a:t>
          </a:r>
          <a:r>
            <a:rPr lang="en-US" sz="2000" dirty="0" err="1" smtClean="0">
              <a:solidFill>
                <a:schemeClr val="bg1"/>
              </a:solidFill>
            </a:rPr>
            <a:t>beberapa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daerah</a:t>
          </a:r>
          <a:r>
            <a:rPr lang="en-US" sz="2000" dirty="0" smtClean="0">
              <a:solidFill>
                <a:schemeClr val="bg1"/>
              </a:solidFill>
            </a:rPr>
            <a:t> yang </a:t>
          </a:r>
          <a:r>
            <a:rPr lang="en-US" sz="2000" dirty="0" err="1" smtClean="0">
              <a:solidFill>
                <a:schemeClr val="bg1"/>
              </a:solidFill>
            </a:rPr>
            <a:t>selalu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memonitor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pengaduan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masyarakat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tidak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mempunyai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wewenang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kemampuan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untuk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langsung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berinteraksi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dengan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masyarakat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misalnya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dalam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memberikan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jawaban</a:t>
          </a:r>
          <a:r>
            <a:rPr lang="en-US" sz="2000" dirty="0" smtClean="0">
              <a:solidFill>
                <a:schemeClr val="bg1"/>
              </a:solidFill>
            </a:rPr>
            <a:t>. </a:t>
          </a:r>
          <a:endParaRPr lang="en-US" sz="2000" dirty="0">
            <a:solidFill>
              <a:schemeClr val="bg1"/>
            </a:solidFill>
          </a:endParaRPr>
        </a:p>
      </dgm:t>
    </dgm:pt>
    <dgm:pt modelId="{97D39075-BA32-42A3-945E-F3FAE3E49EC4}" type="parTrans" cxnId="{18A32DB8-0CBD-4EEE-A626-8A8E47A862E5}">
      <dgm:prSet/>
      <dgm:spPr/>
      <dgm:t>
        <a:bodyPr/>
        <a:lstStyle/>
        <a:p>
          <a:endParaRPr lang="en-US"/>
        </a:p>
      </dgm:t>
    </dgm:pt>
    <dgm:pt modelId="{37C528BF-7C42-45FA-838E-C893C2568AE1}" type="sibTrans" cxnId="{18A32DB8-0CBD-4EEE-A626-8A8E47A862E5}">
      <dgm:prSet/>
      <dgm:spPr/>
      <dgm:t>
        <a:bodyPr/>
        <a:lstStyle/>
        <a:p>
          <a:endParaRPr lang="en-US"/>
        </a:p>
      </dgm:t>
    </dgm:pt>
    <dgm:pt modelId="{36EF42AE-8910-4E9F-82AE-FA73258C4FAB}">
      <dgm:prSet phldrT="[Text]" custT="1"/>
      <dgm:spPr>
        <a:solidFill>
          <a:srgbClr val="FFFF66"/>
        </a:solidFill>
      </dgm:spPr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Sedangkan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untuk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meminta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pejabat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atau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pegawai</a:t>
          </a:r>
          <a:r>
            <a:rPr lang="en-US" sz="2000" dirty="0" smtClean="0">
              <a:solidFill>
                <a:schemeClr val="bg1"/>
              </a:solidFill>
            </a:rPr>
            <a:t> yang </a:t>
          </a:r>
          <a:r>
            <a:rPr lang="en-US" sz="2000" dirty="0" err="1" smtClean="0">
              <a:solidFill>
                <a:schemeClr val="bg1"/>
              </a:solidFill>
            </a:rPr>
            <a:t>terkait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untuk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menjawab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pertanyaan</a:t>
          </a:r>
          <a:r>
            <a:rPr lang="en-US" sz="2000" dirty="0" smtClean="0">
              <a:solidFill>
                <a:schemeClr val="bg1"/>
              </a:solidFill>
            </a:rPr>
            <a:t> yang </a:t>
          </a:r>
          <a:r>
            <a:rPr lang="en-US" sz="2000" dirty="0" err="1" smtClean="0">
              <a:solidFill>
                <a:schemeClr val="bg1"/>
              </a:solidFill>
            </a:rPr>
            <a:t>telah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diajukan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masyarakat</a:t>
          </a:r>
          <a:r>
            <a:rPr lang="en-US" sz="2000" dirty="0" smtClean="0">
              <a:solidFill>
                <a:schemeClr val="bg1"/>
              </a:solidFill>
            </a:rPr>
            <a:t>, </a:t>
          </a:r>
          <a:r>
            <a:rPr lang="en-US" sz="2000" dirty="0" err="1" smtClean="0">
              <a:solidFill>
                <a:schemeClr val="bg1"/>
              </a:solidFill>
            </a:rPr>
            <a:t>para</a:t>
          </a:r>
          <a:r>
            <a:rPr lang="en-US" sz="2000" dirty="0" smtClean="0">
              <a:solidFill>
                <a:schemeClr val="bg1"/>
              </a:solidFill>
            </a:rPr>
            <a:t> admin </a:t>
          </a:r>
          <a:r>
            <a:rPr lang="en-US" sz="2000" dirty="0" err="1" smtClean="0">
              <a:solidFill>
                <a:schemeClr val="bg1"/>
              </a:solidFill>
            </a:rPr>
            <a:t>tersebut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tidak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mempunyai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wewenang</a:t>
          </a:r>
          <a:r>
            <a:rPr lang="en-US" sz="2000" dirty="0" smtClean="0">
              <a:solidFill>
                <a:schemeClr val="bg1"/>
              </a:solidFill>
            </a:rPr>
            <a:t>. </a:t>
          </a:r>
          <a:endParaRPr lang="en-US" sz="2000" dirty="0">
            <a:solidFill>
              <a:schemeClr val="bg1"/>
            </a:solidFill>
          </a:endParaRPr>
        </a:p>
      </dgm:t>
    </dgm:pt>
    <dgm:pt modelId="{80F7BCA0-DDB9-44F1-B4CA-0A906EF34565}" type="parTrans" cxnId="{7C4C8765-9034-42F5-9565-28A4EB2289E9}">
      <dgm:prSet/>
      <dgm:spPr/>
      <dgm:t>
        <a:bodyPr/>
        <a:lstStyle/>
        <a:p>
          <a:endParaRPr lang="en-US"/>
        </a:p>
      </dgm:t>
    </dgm:pt>
    <dgm:pt modelId="{C8E3935B-6D5F-46D6-B6D1-ED7D15007A76}" type="sibTrans" cxnId="{7C4C8765-9034-42F5-9565-28A4EB2289E9}">
      <dgm:prSet/>
      <dgm:spPr/>
      <dgm:t>
        <a:bodyPr/>
        <a:lstStyle/>
        <a:p>
          <a:endParaRPr lang="en-US"/>
        </a:p>
      </dgm:t>
    </dgm:pt>
    <dgm:pt modelId="{305A8605-CB7A-408F-B790-810F7ECA2782}" type="pres">
      <dgm:prSet presAssocID="{DD77E489-476D-454B-A6E1-1B355986F895}" presName="linearFlow" presStyleCnt="0">
        <dgm:presLayoutVars>
          <dgm:dir/>
          <dgm:resizeHandles val="exact"/>
        </dgm:presLayoutVars>
      </dgm:prSet>
      <dgm:spPr/>
    </dgm:pt>
    <dgm:pt modelId="{8A115602-AB6F-4487-9CF1-818A26C47571}" type="pres">
      <dgm:prSet presAssocID="{01085190-193C-49EC-9625-4B5C3CB988BC}" presName="composite" presStyleCnt="0"/>
      <dgm:spPr/>
    </dgm:pt>
    <dgm:pt modelId="{C3B518B8-6188-4F4E-9DB6-8A87D7BA26F1}" type="pres">
      <dgm:prSet presAssocID="{01085190-193C-49EC-9625-4B5C3CB988BC}" presName="imgShp" presStyleLbl="fgImgPlace1" presStyleIdx="0" presStyleCnt="3" custLinFactNeighborX="-48842" custLinFactNeighborY="2979"/>
      <dgm:spPr/>
    </dgm:pt>
    <dgm:pt modelId="{FD99AB10-CFD6-4218-A04F-56E4BFD5C0A0}" type="pres">
      <dgm:prSet presAssocID="{01085190-193C-49EC-9625-4B5C3CB988BC}" presName="txShp" presStyleLbl="node1" presStyleIdx="0" presStyleCnt="3" custScaleX="127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7A8BB0-9BEA-4AD1-BEED-5FCEAA1CEFA2}" type="pres">
      <dgm:prSet presAssocID="{8D4096A4-AD64-48A6-9111-FD452746800A}" presName="spacing" presStyleCnt="0"/>
      <dgm:spPr/>
    </dgm:pt>
    <dgm:pt modelId="{6EF784CA-9CA0-461F-9E1A-C4BFFB6476C4}" type="pres">
      <dgm:prSet presAssocID="{F726B9C6-C70A-463B-870C-216184D4257F}" presName="composite" presStyleCnt="0"/>
      <dgm:spPr/>
    </dgm:pt>
    <dgm:pt modelId="{A7F6B43A-D875-4842-8AF4-EBF101C5168F}" type="pres">
      <dgm:prSet presAssocID="{F726B9C6-C70A-463B-870C-216184D4257F}" presName="imgShp" presStyleLbl="fgImgPlace1" presStyleIdx="1" presStyleCnt="3" custLinFactNeighborX="-48842" custLinFactNeighborY="-872"/>
      <dgm:spPr/>
    </dgm:pt>
    <dgm:pt modelId="{73C378A2-F207-42F0-A33A-77E6B54DB636}" type="pres">
      <dgm:prSet presAssocID="{F726B9C6-C70A-463B-870C-216184D4257F}" presName="txShp" presStyleLbl="node1" presStyleIdx="1" presStyleCnt="3" custScaleX="127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74E996-96BA-4EFE-A07B-30D63526263B}" type="pres">
      <dgm:prSet presAssocID="{37C528BF-7C42-45FA-838E-C893C2568AE1}" presName="spacing" presStyleCnt="0"/>
      <dgm:spPr/>
    </dgm:pt>
    <dgm:pt modelId="{05C18BE6-3E35-4537-91E0-8688AD5BD272}" type="pres">
      <dgm:prSet presAssocID="{36EF42AE-8910-4E9F-82AE-FA73258C4FAB}" presName="composite" presStyleCnt="0"/>
      <dgm:spPr/>
    </dgm:pt>
    <dgm:pt modelId="{BA8D19A2-456C-4241-936A-B7AC1E9F2A9D}" type="pres">
      <dgm:prSet presAssocID="{36EF42AE-8910-4E9F-82AE-FA73258C4FAB}" presName="imgShp" presStyleLbl="fgImgPlace1" presStyleIdx="2" presStyleCnt="3" custLinFactNeighborX="-48842" custLinFactNeighborY="-10874"/>
      <dgm:spPr/>
    </dgm:pt>
    <dgm:pt modelId="{7CCACA18-BEF3-41C2-B602-EE9708E67FEE}" type="pres">
      <dgm:prSet presAssocID="{36EF42AE-8910-4E9F-82AE-FA73258C4FAB}" presName="txShp" presStyleLbl="node1" presStyleIdx="2" presStyleCnt="3" custScaleX="127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3B27BA-05B3-45BB-AB42-64151CB159FF}" type="presOf" srcId="{F726B9C6-C70A-463B-870C-216184D4257F}" destId="{73C378A2-F207-42F0-A33A-77E6B54DB636}" srcOrd="0" destOrd="0" presId="urn:microsoft.com/office/officeart/2005/8/layout/vList3"/>
    <dgm:cxn modelId="{7C4C8765-9034-42F5-9565-28A4EB2289E9}" srcId="{DD77E489-476D-454B-A6E1-1B355986F895}" destId="{36EF42AE-8910-4E9F-82AE-FA73258C4FAB}" srcOrd="2" destOrd="0" parTransId="{80F7BCA0-DDB9-44F1-B4CA-0A906EF34565}" sibTransId="{C8E3935B-6D5F-46D6-B6D1-ED7D15007A76}"/>
    <dgm:cxn modelId="{6F80F0FD-29F4-426D-BAF6-F2AF016D52C2}" type="presOf" srcId="{DD77E489-476D-454B-A6E1-1B355986F895}" destId="{305A8605-CB7A-408F-B790-810F7ECA2782}" srcOrd="0" destOrd="0" presId="urn:microsoft.com/office/officeart/2005/8/layout/vList3"/>
    <dgm:cxn modelId="{18A32DB8-0CBD-4EEE-A626-8A8E47A862E5}" srcId="{DD77E489-476D-454B-A6E1-1B355986F895}" destId="{F726B9C6-C70A-463B-870C-216184D4257F}" srcOrd="1" destOrd="0" parTransId="{97D39075-BA32-42A3-945E-F3FAE3E49EC4}" sibTransId="{37C528BF-7C42-45FA-838E-C893C2568AE1}"/>
    <dgm:cxn modelId="{5A6BC47A-6670-4DB4-930E-F691135869FF}" type="presOf" srcId="{36EF42AE-8910-4E9F-82AE-FA73258C4FAB}" destId="{7CCACA18-BEF3-41C2-B602-EE9708E67FEE}" srcOrd="0" destOrd="0" presId="urn:microsoft.com/office/officeart/2005/8/layout/vList3"/>
    <dgm:cxn modelId="{AED95E54-F4BB-4C61-8231-8062C7ED6413}" srcId="{DD77E489-476D-454B-A6E1-1B355986F895}" destId="{01085190-193C-49EC-9625-4B5C3CB988BC}" srcOrd="0" destOrd="0" parTransId="{460270D8-99A9-4374-BD5C-5FF8F73A8D66}" sibTransId="{8D4096A4-AD64-48A6-9111-FD452746800A}"/>
    <dgm:cxn modelId="{685DD85C-9B54-42E1-953C-043AD81566D8}" type="presOf" srcId="{01085190-193C-49EC-9625-4B5C3CB988BC}" destId="{FD99AB10-CFD6-4218-A04F-56E4BFD5C0A0}" srcOrd="0" destOrd="0" presId="urn:microsoft.com/office/officeart/2005/8/layout/vList3"/>
    <dgm:cxn modelId="{F8DBD1B5-B695-46B2-B3AF-0F49EF49A235}" type="presParOf" srcId="{305A8605-CB7A-408F-B790-810F7ECA2782}" destId="{8A115602-AB6F-4487-9CF1-818A26C47571}" srcOrd="0" destOrd="0" presId="urn:microsoft.com/office/officeart/2005/8/layout/vList3"/>
    <dgm:cxn modelId="{0472C3C0-A9D0-4FDE-8CBD-C373787AD80F}" type="presParOf" srcId="{8A115602-AB6F-4487-9CF1-818A26C47571}" destId="{C3B518B8-6188-4F4E-9DB6-8A87D7BA26F1}" srcOrd="0" destOrd="0" presId="urn:microsoft.com/office/officeart/2005/8/layout/vList3"/>
    <dgm:cxn modelId="{18D5F27A-38B5-4C60-9FFD-522AB9A613BC}" type="presParOf" srcId="{8A115602-AB6F-4487-9CF1-818A26C47571}" destId="{FD99AB10-CFD6-4218-A04F-56E4BFD5C0A0}" srcOrd="1" destOrd="0" presId="urn:microsoft.com/office/officeart/2005/8/layout/vList3"/>
    <dgm:cxn modelId="{3B90D61E-3181-45E9-AEE3-F025DAAC865F}" type="presParOf" srcId="{305A8605-CB7A-408F-B790-810F7ECA2782}" destId="{EF7A8BB0-9BEA-4AD1-BEED-5FCEAA1CEFA2}" srcOrd="1" destOrd="0" presId="urn:microsoft.com/office/officeart/2005/8/layout/vList3"/>
    <dgm:cxn modelId="{FD294EAD-267D-42E7-AAB5-647B9C7F6838}" type="presParOf" srcId="{305A8605-CB7A-408F-B790-810F7ECA2782}" destId="{6EF784CA-9CA0-461F-9E1A-C4BFFB6476C4}" srcOrd="2" destOrd="0" presId="urn:microsoft.com/office/officeart/2005/8/layout/vList3"/>
    <dgm:cxn modelId="{255A9A55-A603-4FC9-943A-C8DCB17E0680}" type="presParOf" srcId="{6EF784CA-9CA0-461F-9E1A-C4BFFB6476C4}" destId="{A7F6B43A-D875-4842-8AF4-EBF101C5168F}" srcOrd="0" destOrd="0" presId="urn:microsoft.com/office/officeart/2005/8/layout/vList3"/>
    <dgm:cxn modelId="{A48E5E55-C120-458C-A1C2-C8F52A843D4E}" type="presParOf" srcId="{6EF784CA-9CA0-461F-9E1A-C4BFFB6476C4}" destId="{73C378A2-F207-42F0-A33A-77E6B54DB636}" srcOrd="1" destOrd="0" presId="urn:microsoft.com/office/officeart/2005/8/layout/vList3"/>
    <dgm:cxn modelId="{6A524B3E-F80E-402C-830C-C64331C3797D}" type="presParOf" srcId="{305A8605-CB7A-408F-B790-810F7ECA2782}" destId="{F174E996-96BA-4EFE-A07B-30D63526263B}" srcOrd="3" destOrd="0" presId="urn:microsoft.com/office/officeart/2005/8/layout/vList3"/>
    <dgm:cxn modelId="{A9E95CE1-E55B-44A6-83D2-F3AF5603BB89}" type="presParOf" srcId="{305A8605-CB7A-408F-B790-810F7ECA2782}" destId="{05C18BE6-3E35-4537-91E0-8688AD5BD272}" srcOrd="4" destOrd="0" presId="urn:microsoft.com/office/officeart/2005/8/layout/vList3"/>
    <dgm:cxn modelId="{85970F1C-CDEF-43C6-BCF4-7FC360846870}" type="presParOf" srcId="{05C18BE6-3E35-4537-91E0-8688AD5BD272}" destId="{BA8D19A2-456C-4241-936A-B7AC1E9F2A9D}" srcOrd="0" destOrd="0" presId="urn:microsoft.com/office/officeart/2005/8/layout/vList3"/>
    <dgm:cxn modelId="{1E88326E-1C57-4E54-9374-15F69EA7ADC9}" type="presParOf" srcId="{05C18BE6-3E35-4537-91E0-8688AD5BD272}" destId="{7CCACA18-BEF3-41C2-B602-EE9708E67FE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8B1C814-3088-4EBF-BA59-CFB36B376AD6}" type="doc">
      <dgm:prSet loTypeId="urn:diagrams.loki3.com/BracketList+Icon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A71266-10FA-4F63-AB0F-4F33033779F2}">
      <dgm:prSet phldrT="[Text]" phldr="1"/>
      <dgm:spPr/>
      <dgm:t>
        <a:bodyPr/>
        <a:lstStyle/>
        <a:p>
          <a:endParaRPr lang="en-US"/>
        </a:p>
      </dgm:t>
    </dgm:pt>
    <dgm:pt modelId="{DF451B82-9ED2-4E20-A019-45E6F7C52A00}" type="parTrans" cxnId="{F9D979B7-A6DA-4AF6-B9C7-8F9E5A979E44}">
      <dgm:prSet/>
      <dgm:spPr/>
      <dgm:t>
        <a:bodyPr/>
        <a:lstStyle/>
        <a:p>
          <a:endParaRPr lang="en-US"/>
        </a:p>
      </dgm:t>
    </dgm:pt>
    <dgm:pt modelId="{65A3D8E3-C97E-4BE1-B7B5-9E4300D897AA}" type="sibTrans" cxnId="{F9D979B7-A6DA-4AF6-B9C7-8F9E5A979E44}">
      <dgm:prSet/>
      <dgm:spPr/>
      <dgm:t>
        <a:bodyPr/>
        <a:lstStyle/>
        <a:p>
          <a:endParaRPr lang="en-US"/>
        </a:p>
      </dgm:t>
    </dgm:pt>
    <dgm:pt modelId="{CDA4147D-3ED4-45F1-B603-C7A180F344E2}">
      <dgm:prSet phldrT="[Text]"/>
      <dgm:spPr>
        <a:solidFill>
          <a:srgbClr val="FFFF66"/>
        </a:solidFill>
      </dgm:spPr>
      <dgm:t>
        <a:bodyPr/>
        <a:lstStyle/>
        <a:p>
          <a:r>
            <a:rPr lang="en-US" dirty="0" err="1" smtClean="0"/>
            <a:t>Belum</a:t>
          </a:r>
          <a:r>
            <a:rPr lang="en-US" dirty="0" smtClean="0"/>
            <a:t> </a:t>
          </a:r>
          <a:r>
            <a:rPr lang="en-US" dirty="0" err="1" smtClean="0"/>
            <a:t>adanya</a:t>
          </a:r>
          <a:r>
            <a:rPr lang="en-US" dirty="0" smtClean="0"/>
            <a:t> </a:t>
          </a:r>
          <a:r>
            <a:rPr lang="en-US" dirty="0" err="1" smtClean="0"/>
            <a:t>regulasi</a:t>
          </a:r>
          <a:r>
            <a:rPr lang="en-US" dirty="0" smtClean="0"/>
            <a:t> yang </a:t>
          </a:r>
          <a:r>
            <a:rPr lang="en-US" dirty="0" err="1" smtClean="0"/>
            <a:t>mengijinkan</a:t>
          </a:r>
          <a:r>
            <a:rPr lang="en-US" dirty="0" smtClean="0"/>
            <a:t> </a:t>
          </a:r>
          <a:r>
            <a:rPr lang="en-US" dirty="0" err="1" smtClean="0"/>
            <a:t>transaksi</a:t>
          </a:r>
          <a:r>
            <a:rPr lang="en-US" dirty="0" smtClean="0"/>
            <a:t> </a:t>
          </a:r>
          <a:r>
            <a:rPr lang="en-US" dirty="0" err="1" smtClean="0"/>
            <a:t>melalui</a:t>
          </a:r>
          <a:r>
            <a:rPr lang="en-US" dirty="0" smtClean="0"/>
            <a:t> media </a:t>
          </a:r>
          <a:r>
            <a:rPr lang="en-US" dirty="0" err="1" smtClean="0"/>
            <a:t>elektronik</a:t>
          </a:r>
          <a:r>
            <a:rPr lang="en-US" dirty="0" smtClean="0"/>
            <a:t> </a:t>
          </a:r>
          <a:r>
            <a:rPr lang="en-US" dirty="0" err="1" smtClean="0"/>
            <a:t>dapat</a:t>
          </a:r>
          <a:r>
            <a:rPr lang="en-US" dirty="0" smtClean="0"/>
            <a:t> </a:t>
          </a:r>
          <a:r>
            <a:rPr lang="en-US" dirty="0" err="1" smtClean="0"/>
            <a:t>dianggap</a:t>
          </a:r>
          <a:r>
            <a:rPr lang="en-US" dirty="0" smtClean="0"/>
            <a:t> </a:t>
          </a:r>
          <a:r>
            <a:rPr lang="en-US" dirty="0" err="1" smtClean="0"/>
            <a:t>sah</a:t>
          </a:r>
          <a:r>
            <a:rPr lang="en-US" dirty="0" smtClean="0"/>
            <a:t>. </a:t>
          </a:r>
          <a:r>
            <a:rPr lang="en-US" dirty="0" err="1" smtClean="0"/>
            <a:t>Walaupun</a:t>
          </a:r>
          <a:r>
            <a:rPr lang="en-US" dirty="0" smtClean="0"/>
            <a:t> </a:t>
          </a:r>
          <a:r>
            <a:rPr lang="en-US" dirty="0" err="1" smtClean="0"/>
            <a:t>sudah</a:t>
          </a:r>
          <a:r>
            <a:rPr lang="en-US" dirty="0" smtClean="0"/>
            <a:t> </a:t>
          </a:r>
          <a:r>
            <a:rPr lang="en-US" dirty="0" err="1" smtClean="0"/>
            <a:t>ada</a:t>
          </a:r>
          <a:r>
            <a:rPr lang="en-US" dirty="0" smtClean="0"/>
            <a:t> </a:t>
          </a:r>
          <a:r>
            <a:rPr lang="en-US" dirty="0" err="1" smtClean="0"/>
            <a:t>Undang-Undang</a:t>
          </a:r>
          <a:r>
            <a:rPr lang="en-US" dirty="0" smtClean="0"/>
            <a:t> ITE </a:t>
          </a:r>
          <a:r>
            <a:rPr lang="en-US" dirty="0" err="1" smtClean="0"/>
            <a:t>namun</a:t>
          </a:r>
          <a:r>
            <a:rPr lang="en-US" dirty="0" smtClean="0"/>
            <a:t> </a:t>
          </a:r>
          <a:r>
            <a:rPr lang="en-US" dirty="0" err="1" smtClean="0"/>
            <a:t>belum</a:t>
          </a:r>
          <a:r>
            <a:rPr lang="en-US" dirty="0" smtClean="0"/>
            <a:t> </a:t>
          </a:r>
          <a:r>
            <a:rPr lang="en-US" dirty="0" err="1" smtClean="0"/>
            <a:t>ada</a:t>
          </a:r>
          <a:r>
            <a:rPr lang="en-US" dirty="0" smtClean="0"/>
            <a:t> </a:t>
          </a:r>
          <a:r>
            <a:rPr lang="en-US" dirty="0" err="1" smtClean="0"/>
            <a:t>Juklak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Juknis</a:t>
          </a:r>
          <a:r>
            <a:rPr lang="en-US" dirty="0" smtClean="0"/>
            <a:t>. </a:t>
          </a:r>
          <a:endParaRPr lang="en-US" dirty="0"/>
        </a:p>
      </dgm:t>
    </dgm:pt>
    <dgm:pt modelId="{925E88DF-F7A9-4DEC-867C-3E75AE43BC51}" type="parTrans" cxnId="{4351544F-1658-4C14-A850-ECC1D0919DC3}">
      <dgm:prSet/>
      <dgm:spPr/>
      <dgm:t>
        <a:bodyPr/>
        <a:lstStyle/>
        <a:p>
          <a:endParaRPr lang="en-US"/>
        </a:p>
      </dgm:t>
    </dgm:pt>
    <dgm:pt modelId="{7D4AC95D-C57F-4F84-BE49-669A060538EE}" type="sibTrans" cxnId="{4351544F-1658-4C14-A850-ECC1D0919DC3}">
      <dgm:prSet/>
      <dgm:spPr/>
      <dgm:t>
        <a:bodyPr/>
        <a:lstStyle/>
        <a:p>
          <a:endParaRPr lang="en-US"/>
        </a:p>
      </dgm:t>
    </dgm:pt>
    <dgm:pt modelId="{88F1A502-EC63-430D-A7FB-CF58C99756DF}">
      <dgm:prSet phldrT="[Text]" phldr="1"/>
      <dgm:spPr/>
      <dgm:t>
        <a:bodyPr/>
        <a:lstStyle/>
        <a:p>
          <a:endParaRPr lang="en-US"/>
        </a:p>
      </dgm:t>
    </dgm:pt>
    <dgm:pt modelId="{D4B3105C-D58F-4005-9CAC-36A9CAB4C688}" type="parTrans" cxnId="{6E612B43-8462-4958-83D5-CCA7F8BB0C6B}">
      <dgm:prSet/>
      <dgm:spPr/>
      <dgm:t>
        <a:bodyPr/>
        <a:lstStyle/>
        <a:p>
          <a:endParaRPr lang="en-US"/>
        </a:p>
      </dgm:t>
    </dgm:pt>
    <dgm:pt modelId="{CBE02F15-1A39-45B3-B721-0B3BCF78F2F1}" type="sibTrans" cxnId="{6E612B43-8462-4958-83D5-CCA7F8BB0C6B}">
      <dgm:prSet/>
      <dgm:spPr/>
      <dgm:t>
        <a:bodyPr/>
        <a:lstStyle/>
        <a:p>
          <a:endParaRPr lang="en-US"/>
        </a:p>
      </dgm:t>
    </dgm:pt>
    <dgm:pt modelId="{F3061A04-A7B6-405F-A4D0-5BC5D39AE51B}">
      <dgm:prSet phldrT="[Text]"/>
      <dgm:spPr>
        <a:solidFill>
          <a:srgbClr val="FF0066"/>
        </a:solidFill>
      </dgm:spPr>
      <dgm:t>
        <a:bodyPr/>
        <a:lstStyle/>
        <a:p>
          <a:r>
            <a:rPr lang="en-US" dirty="0" err="1" smtClean="0"/>
            <a:t>Terbatasnya</a:t>
          </a:r>
          <a:r>
            <a:rPr lang="en-US" dirty="0" smtClean="0"/>
            <a:t> </a:t>
          </a:r>
          <a:r>
            <a:rPr lang="en-US" dirty="0" err="1" smtClean="0"/>
            <a:t>dana</a:t>
          </a:r>
          <a:r>
            <a:rPr lang="en-US" dirty="0" smtClean="0"/>
            <a:t> yang </a:t>
          </a:r>
          <a:r>
            <a:rPr lang="en-US" dirty="0" err="1" smtClean="0"/>
            <a:t>tersedia</a:t>
          </a:r>
          <a:r>
            <a:rPr lang="en-US" dirty="0" smtClean="0"/>
            <a:t> </a:t>
          </a:r>
          <a:r>
            <a:rPr lang="en-US" dirty="0" err="1" smtClean="0"/>
            <a:t>untuk</a:t>
          </a:r>
          <a:r>
            <a:rPr lang="en-US" dirty="0" smtClean="0"/>
            <a:t> </a:t>
          </a:r>
          <a:r>
            <a:rPr lang="en-US" dirty="0" err="1" smtClean="0"/>
            <a:t>pengembangan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operasionalisasi</a:t>
          </a:r>
          <a:r>
            <a:rPr lang="en-US" dirty="0" smtClean="0"/>
            <a:t> e-government di </a:t>
          </a:r>
          <a:r>
            <a:rPr lang="en-US" dirty="0" err="1" smtClean="0"/>
            <a:t>daerah</a:t>
          </a:r>
          <a:r>
            <a:rPr lang="en-US" dirty="0" smtClean="0"/>
            <a:t>. </a:t>
          </a:r>
          <a:r>
            <a:rPr lang="en-US" dirty="0" err="1" smtClean="0"/>
            <a:t>Pemerintah</a:t>
          </a:r>
          <a:r>
            <a:rPr lang="en-US" dirty="0" smtClean="0"/>
            <a:t> </a:t>
          </a:r>
          <a:r>
            <a:rPr lang="en-US" dirty="0" err="1" smtClean="0"/>
            <a:t>pusat</a:t>
          </a:r>
          <a:r>
            <a:rPr lang="en-US" dirty="0" smtClean="0"/>
            <a:t> </a:t>
          </a:r>
          <a:r>
            <a:rPr lang="en-US" dirty="0" err="1" smtClean="0"/>
            <a:t>hanya</a:t>
          </a:r>
          <a:r>
            <a:rPr lang="en-US" dirty="0" smtClean="0"/>
            <a:t> </a:t>
          </a:r>
          <a:r>
            <a:rPr lang="en-US" dirty="0" err="1" smtClean="0"/>
            <a:t>menyediakan</a:t>
          </a:r>
          <a:r>
            <a:rPr lang="en-US" dirty="0" smtClean="0"/>
            <a:t> </a:t>
          </a:r>
          <a:r>
            <a:rPr lang="en-US" dirty="0" err="1" smtClean="0"/>
            <a:t>kerangka</a:t>
          </a:r>
          <a:r>
            <a:rPr lang="en-US" dirty="0" smtClean="0"/>
            <a:t> </a:t>
          </a:r>
          <a:r>
            <a:rPr lang="en-US" dirty="0" err="1" smtClean="0"/>
            <a:t>kebijakan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panduan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disertai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alokasi</a:t>
          </a:r>
          <a:r>
            <a:rPr lang="en-US" dirty="0" smtClean="0"/>
            <a:t> </a:t>
          </a:r>
          <a:r>
            <a:rPr lang="en-US" dirty="0" err="1" smtClean="0"/>
            <a:t>dana</a:t>
          </a:r>
          <a:r>
            <a:rPr lang="en-US" dirty="0" smtClean="0"/>
            <a:t> </a:t>
          </a:r>
          <a:r>
            <a:rPr lang="en-US" dirty="0" err="1" smtClean="0"/>
            <a:t>sehingga</a:t>
          </a:r>
          <a:r>
            <a:rPr lang="en-US" dirty="0" smtClean="0"/>
            <a:t> </a:t>
          </a:r>
          <a:r>
            <a:rPr lang="en-US" dirty="0" err="1" smtClean="0"/>
            <a:t>harus</a:t>
          </a:r>
          <a:r>
            <a:rPr lang="en-US" dirty="0" smtClean="0"/>
            <a:t> </a:t>
          </a:r>
          <a:r>
            <a:rPr lang="en-US" dirty="0" err="1" smtClean="0"/>
            <a:t>ditanggung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daerah</a:t>
          </a:r>
          <a:r>
            <a:rPr lang="en-US" dirty="0" smtClean="0"/>
            <a:t> yang </a:t>
          </a:r>
          <a:r>
            <a:rPr lang="en-US" dirty="0" err="1" smtClean="0"/>
            <a:t>bersangkutan</a:t>
          </a:r>
          <a:r>
            <a:rPr lang="en-US" dirty="0" smtClean="0"/>
            <a:t>. </a:t>
          </a:r>
          <a:endParaRPr lang="en-US" dirty="0"/>
        </a:p>
      </dgm:t>
    </dgm:pt>
    <dgm:pt modelId="{6B85B48B-2265-415E-957E-7488EDE14C0D}" type="parTrans" cxnId="{F3381BC7-CE92-4B74-8358-DCBE7A66CE7B}">
      <dgm:prSet/>
      <dgm:spPr/>
      <dgm:t>
        <a:bodyPr/>
        <a:lstStyle/>
        <a:p>
          <a:endParaRPr lang="en-US"/>
        </a:p>
      </dgm:t>
    </dgm:pt>
    <dgm:pt modelId="{38E09969-7B3C-4788-9F07-50B4BC3B404A}" type="sibTrans" cxnId="{F3381BC7-CE92-4B74-8358-DCBE7A66CE7B}">
      <dgm:prSet/>
      <dgm:spPr/>
      <dgm:t>
        <a:bodyPr/>
        <a:lstStyle/>
        <a:p>
          <a:endParaRPr lang="en-US"/>
        </a:p>
      </dgm:t>
    </dgm:pt>
    <dgm:pt modelId="{85DFA127-E96B-49E2-8308-F8BCD3D8AEC1}" type="pres">
      <dgm:prSet presAssocID="{28B1C814-3088-4EBF-BA59-CFB36B376A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CC207F-D206-414E-A761-15DF517B7FBD}" type="pres">
      <dgm:prSet presAssocID="{1FA71266-10FA-4F63-AB0F-4F33033779F2}" presName="linNode" presStyleCnt="0"/>
      <dgm:spPr/>
    </dgm:pt>
    <dgm:pt modelId="{8265731F-A2AA-425A-9BA5-800DA7670C5E}" type="pres">
      <dgm:prSet presAssocID="{1FA71266-10FA-4F63-AB0F-4F33033779F2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1CB3B8-D449-4DC0-AD0A-B93FCF565F34}" type="pres">
      <dgm:prSet presAssocID="{1FA71266-10FA-4F63-AB0F-4F33033779F2}" presName="bracket" presStyleLbl="parChTrans1D1" presStyleIdx="0" presStyleCnt="2"/>
      <dgm:spPr/>
    </dgm:pt>
    <dgm:pt modelId="{CAF2E9AA-9F59-491D-B651-3B3D22AA0AD8}" type="pres">
      <dgm:prSet presAssocID="{1FA71266-10FA-4F63-AB0F-4F33033779F2}" presName="spH" presStyleCnt="0"/>
      <dgm:spPr/>
    </dgm:pt>
    <dgm:pt modelId="{ADA6473B-657B-4835-B4B8-FB1B28BD42D1}" type="pres">
      <dgm:prSet presAssocID="{1FA71266-10FA-4F63-AB0F-4F33033779F2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F4F31-7521-41D7-9C0E-6647480F6225}" type="pres">
      <dgm:prSet presAssocID="{65A3D8E3-C97E-4BE1-B7B5-9E4300D897AA}" presName="spV" presStyleCnt="0"/>
      <dgm:spPr/>
    </dgm:pt>
    <dgm:pt modelId="{0DA3624E-B83F-4838-BA79-2A63EE1126EE}" type="pres">
      <dgm:prSet presAssocID="{88F1A502-EC63-430D-A7FB-CF58C99756DF}" presName="linNode" presStyleCnt="0"/>
      <dgm:spPr/>
    </dgm:pt>
    <dgm:pt modelId="{6284EDBC-E415-4213-8210-6F4D5F844706}" type="pres">
      <dgm:prSet presAssocID="{88F1A502-EC63-430D-A7FB-CF58C99756DF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52099E-2170-4EC1-9DD8-292865BAABD2}" type="pres">
      <dgm:prSet presAssocID="{88F1A502-EC63-430D-A7FB-CF58C99756DF}" presName="bracket" presStyleLbl="parChTrans1D1" presStyleIdx="1" presStyleCnt="2"/>
      <dgm:spPr/>
    </dgm:pt>
    <dgm:pt modelId="{59F65CFD-25C0-4028-8C7C-DA2265BE6F7C}" type="pres">
      <dgm:prSet presAssocID="{88F1A502-EC63-430D-A7FB-CF58C99756DF}" presName="spH" presStyleCnt="0"/>
      <dgm:spPr/>
    </dgm:pt>
    <dgm:pt modelId="{7A2E5E25-2D1A-4867-979D-546E11581734}" type="pres">
      <dgm:prSet presAssocID="{88F1A502-EC63-430D-A7FB-CF58C99756DF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51544F-1658-4C14-A850-ECC1D0919DC3}" srcId="{1FA71266-10FA-4F63-AB0F-4F33033779F2}" destId="{CDA4147D-3ED4-45F1-B603-C7A180F344E2}" srcOrd="0" destOrd="0" parTransId="{925E88DF-F7A9-4DEC-867C-3E75AE43BC51}" sibTransId="{7D4AC95D-C57F-4F84-BE49-669A060538EE}"/>
    <dgm:cxn modelId="{6E612B43-8462-4958-83D5-CCA7F8BB0C6B}" srcId="{28B1C814-3088-4EBF-BA59-CFB36B376AD6}" destId="{88F1A502-EC63-430D-A7FB-CF58C99756DF}" srcOrd="1" destOrd="0" parTransId="{D4B3105C-D58F-4005-9CAC-36A9CAB4C688}" sibTransId="{CBE02F15-1A39-45B3-B721-0B3BCF78F2F1}"/>
    <dgm:cxn modelId="{785D1B87-4262-4A6C-BC3C-BEB173680FF3}" type="presOf" srcId="{1FA71266-10FA-4F63-AB0F-4F33033779F2}" destId="{8265731F-A2AA-425A-9BA5-800DA7670C5E}" srcOrd="0" destOrd="0" presId="urn:diagrams.loki3.com/BracketList+Icon"/>
    <dgm:cxn modelId="{F3381BC7-CE92-4B74-8358-DCBE7A66CE7B}" srcId="{88F1A502-EC63-430D-A7FB-CF58C99756DF}" destId="{F3061A04-A7B6-405F-A4D0-5BC5D39AE51B}" srcOrd="0" destOrd="0" parTransId="{6B85B48B-2265-415E-957E-7488EDE14C0D}" sibTransId="{38E09969-7B3C-4788-9F07-50B4BC3B404A}"/>
    <dgm:cxn modelId="{DD2FD530-BF73-4008-A13B-D332488A3EC9}" type="presOf" srcId="{F3061A04-A7B6-405F-A4D0-5BC5D39AE51B}" destId="{7A2E5E25-2D1A-4867-979D-546E11581734}" srcOrd="0" destOrd="0" presId="urn:diagrams.loki3.com/BracketList+Icon"/>
    <dgm:cxn modelId="{F9D979B7-A6DA-4AF6-B9C7-8F9E5A979E44}" srcId="{28B1C814-3088-4EBF-BA59-CFB36B376AD6}" destId="{1FA71266-10FA-4F63-AB0F-4F33033779F2}" srcOrd="0" destOrd="0" parTransId="{DF451B82-9ED2-4E20-A019-45E6F7C52A00}" sibTransId="{65A3D8E3-C97E-4BE1-B7B5-9E4300D897AA}"/>
    <dgm:cxn modelId="{EE890391-0229-4EA9-B8FC-1CB4AF5889C1}" type="presOf" srcId="{CDA4147D-3ED4-45F1-B603-C7A180F344E2}" destId="{ADA6473B-657B-4835-B4B8-FB1B28BD42D1}" srcOrd="0" destOrd="0" presId="urn:diagrams.loki3.com/BracketList+Icon"/>
    <dgm:cxn modelId="{AF0768C7-9809-417A-8C2C-2FF29D8530D9}" type="presOf" srcId="{88F1A502-EC63-430D-A7FB-CF58C99756DF}" destId="{6284EDBC-E415-4213-8210-6F4D5F844706}" srcOrd="0" destOrd="0" presId="urn:diagrams.loki3.com/BracketList+Icon"/>
    <dgm:cxn modelId="{7FE93CF5-7A87-4C35-850B-07717FB48145}" type="presOf" srcId="{28B1C814-3088-4EBF-BA59-CFB36B376AD6}" destId="{85DFA127-E96B-49E2-8308-F8BCD3D8AEC1}" srcOrd="0" destOrd="0" presId="urn:diagrams.loki3.com/BracketList+Icon"/>
    <dgm:cxn modelId="{C75AF128-7C8F-403C-AFC9-2176AA0141EC}" type="presParOf" srcId="{85DFA127-E96B-49E2-8308-F8BCD3D8AEC1}" destId="{46CC207F-D206-414E-A761-15DF517B7FBD}" srcOrd="0" destOrd="0" presId="urn:diagrams.loki3.com/BracketList+Icon"/>
    <dgm:cxn modelId="{C68CB8B2-919E-48E6-9B67-5279122C1420}" type="presParOf" srcId="{46CC207F-D206-414E-A761-15DF517B7FBD}" destId="{8265731F-A2AA-425A-9BA5-800DA7670C5E}" srcOrd="0" destOrd="0" presId="urn:diagrams.loki3.com/BracketList+Icon"/>
    <dgm:cxn modelId="{192F2265-785F-40D9-9097-CBC45C5E112E}" type="presParOf" srcId="{46CC207F-D206-414E-A761-15DF517B7FBD}" destId="{711CB3B8-D449-4DC0-AD0A-B93FCF565F34}" srcOrd="1" destOrd="0" presId="urn:diagrams.loki3.com/BracketList+Icon"/>
    <dgm:cxn modelId="{2B8EF513-3FE6-4F84-AFD1-2FDE8AFA074F}" type="presParOf" srcId="{46CC207F-D206-414E-A761-15DF517B7FBD}" destId="{CAF2E9AA-9F59-491D-B651-3B3D22AA0AD8}" srcOrd="2" destOrd="0" presId="urn:diagrams.loki3.com/BracketList+Icon"/>
    <dgm:cxn modelId="{C6B7CC05-89AC-4BBC-870B-67E66A769278}" type="presParOf" srcId="{46CC207F-D206-414E-A761-15DF517B7FBD}" destId="{ADA6473B-657B-4835-B4B8-FB1B28BD42D1}" srcOrd="3" destOrd="0" presId="urn:diagrams.loki3.com/BracketList+Icon"/>
    <dgm:cxn modelId="{914CA66E-8181-4FCB-9E75-FCB0A54C3A29}" type="presParOf" srcId="{85DFA127-E96B-49E2-8308-F8BCD3D8AEC1}" destId="{847F4F31-7521-41D7-9C0E-6647480F6225}" srcOrd="1" destOrd="0" presId="urn:diagrams.loki3.com/BracketList+Icon"/>
    <dgm:cxn modelId="{E146C1E1-2836-4F55-A088-B8C84DFF4BB2}" type="presParOf" srcId="{85DFA127-E96B-49E2-8308-F8BCD3D8AEC1}" destId="{0DA3624E-B83F-4838-BA79-2A63EE1126EE}" srcOrd="2" destOrd="0" presId="urn:diagrams.loki3.com/BracketList+Icon"/>
    <dgm:cxn modelId="{AE759996-849D-4486-8FC6-316AF2F89931}" type="presParOf" srcId="{0DA3624E-B83F-4838-BA79-2A63EE1126EE}" destId="{6284EDBC-E415-4213-8210-6F4D5F844706}" srcOrd="0" destOrd="0" presId="urn:diagrams.loki3.com/BracketList+Icon"/>
    <dgm:cxn modelId="{BB0DAC3A-4302-4896-9EBD-4FD88106E433}" type="presParOf" srcId="{0DA3624E-B83F-4838-BA79-2A63EE1126EE}" destId="{4752099E-2170-4EC1-9DD8-292865BAABD2}" srcOrd="1" destOrd="0" presId="urn:diagrams.loki3.com/BracketList+Icon"/>
    <dgm:cxn modelId="{11E95C0E-9556-43E6-8459-A8C669A185FA}" type="presParOf" srcId="{0DA3624E-B83F-4838-BA79-2A63EE1126EE}" destId="{59F65CFD-25C0-4028-8C7C-DA2265BE6F7C}" srcOrd="2" destOrd="0" presId="urn:diagrams.loki3.com/BracketList+Icon"/>
    <dgm:cxn modelId="{64C08F53-58E1-4AEE-B780-9892D3E4C360}" type="presParOf" srcId="{0DA3624E-B83F-4838-BA79-2A63EE1126EE}" destId="{7A2E5E25-2D1A-4867-979D-546E11581734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C460C2-2DEA-4401-BF2D-2EBA2029272A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B48694-90C0-4E09-B29A-80CC61175E06}">
      <dgm:prSet phldrT="[Text]" custT="1"/>
      <dgm:spPr/>
      <dgm:t>
        <a:bodyPr/>
        <a:lstStyle/>
        <a:p>
          <a:r>
            <a:rPr lang="en-US" sz="2800" dirty="0" err="1" smtClean="0"/>
            <a:t>Adanya</a:t>
          </a:r>
          <a:r>
            <a:rPr lang="en-US" sz="2800" dirty="0" smtClean="0"/>
            <a:t> </a:t>
          </a:r>
          <a:r>
            <a:rPr lang="en-US" sz="2800" dirty="0" err="1" smtClean="0"/>
            <a:t>keinginan</a:t>
          </a:r>
          <a:r>
            <a:rPr lang="en-US" sz="2800" dirty="0" smtClean="0"/>
            <a:t> </a:t>
          </a:r>
          <a:r>
            <a:rPr lang="en-US" sz="2800" i="1" dirty="0" smtClean="0"/>
            <a:t>(political will) </a:t>
          </a:r>
          <a:r>
            <a:rPr lang="en-US" sz="2800" dirty="0" err="1" smtClean="0"/>
            <a:t>dr</a:t>
          </a:r>
          <a:r>
            <a:rPr lang="en-US" sz="2800" dirty="0" smtClean="0"/>
            <a:t> </a:t>
          </a:r>
          <a:r>
            <a:rPr lang="en-US" sz="2800" dirty="0" err="1" smtClean="0"/>
            <a:t>berbagai</a:t>
          </a:r>
          <a:r>
            <a:rPr lang="en-US" sz="2800" dirty="0" smtClean="0"/>
            <a:t> </a:t>
          </a:r>
          <a:r>
            <a:rPr lang="en-US" sz="2800" dirty="0" err="1" smtClean="0"/>
            <a:t>kalangan</a:t>
          </a:r>
          <a:r>
            <a:rPr lang="en-US" sz="2800" dirty="0" smtClean="0"/>
            <a:t> </a:t>
          </a:r>
          <a:r>
            <a:rPr lang="en-US" sz="2800" dirty="0" err="1" smtClean="0"/>
            <a:t>pejabat</a:t>
          </a:r>
          <a:r>
            <a:rPr lang="en-US" sz="2800" dirty="0" smtClean="0"/>
            <a:t> </a:t>
          </a:r>
          <a:r>
            <a:rPr lang="en-US" sz="2800" dirty="0" err="1" smtClean="0"/>
            <a:t>publik</a:t>
          </a:r>
          <a:r>
            <a:rPr lang="en-US" sz="2800" dirty="0" smtClean="0"/>
            <a:t> </a:t>
          </a:r>
          <a:r>
            <a:rPr lang="en-US" sz="2800" dirty="0" err="1" smtClean="0"/>
            <a:t>dan</a:t>
          </a:r>
          <a:r>
            <a:rPr lang="en-US" sz="2800" dirty="0" smtClean="0"/>
            <a:t> </a:t>
          </a:r>
          <a:r>
            <a:rPr lang="en-US" sz="2800" dirty="0" err="1" smtClean="0"/>
            <a:t>politik</a:t>
          </a:r>
          <a:r>
            <a:rPr lang="en-US" sz="2800" dirty="0" smtClean="0"/>
            <a:t> </a:t>
          </a:r>
          <a:r>
            <a:rPr lang="en-US" sz="2800" dirty="0" err="1" smtClean="0"/>
            <a:t>untuk</a:t>
          </a:r>
          <a:r>
            <a:rPr lang="en-US" sz="2800" dirty="0" smtClean="0"/>
            <a:t> </a:t>
          </a:r>
          <a:r>
            <a:rPr lang="en-US" sz="2800" dirty="0" err="1" smtClean="0"/>
            <a:t>benar-benar</a:t>
          </a:r>
          <a:r>
            <a:rPr lang="en-US" sz="2800" dirty="0" smtClean="0"/>
            <a:t> </a:t>
          </a:r>
          <a:r>
            <a:rPr lang="en-US" sz="2800" dirty="0" err="1" smtClean="0"/>
            <a:t>menerapkan</a:t>
          </a:r>
          <a:r>
            <a:rPr lang="en-US" sz="2800" dirty="0" smtClean="0"/>
            <a:t> e-Government</a:t>
          </a:r>
          <a:endParaRPr lang="en-US" sz="2800" dirty="0"/>
        </a:p>
      </dgm:t>
    </dgm:pt>
    <dgm:pt modelId="{A4FE308D-79EF-45F9-80E8-324065C75B21}" type="parTrans" cxnId="{812FF167-CD60-4F19-B30F-78711B0D9A00}">
      <dgm:prSet/>
      <dgm:spPr/>
      <dgm:t>
        <a:bodyPr/>
        <a:lstStyle/>
        <a:p>
          <a:endParaRPr lang="en-US"/>
        </a:p>
      </dgm:t>
    </dgm:pt>
    <dgm:pt modelId="{80D52F86-DB71-455F-9F12-A39FAF9CAE19}" type="sibTrans" cxnId="{812FF167-CD60-4F19-B30F-78711B0D9A00}">
      <dgm:prSet/>
      <dgm:spPr/>
      <dgm:t>
        <a:bodyPr/>
        <a:lstStyle/>
        <a:p>
          <a:endParaRPr lang="en-US"/>
        </a:p>
      </dgm:t>
    </dgm:pt>
    <dgm:pt modelId="{9DE0F2DA-1048-4044-88A2-1C5A4203A6F2}" type="pres">
      <dgm:prSet presAssocID="{19C460C2-2DEA-4401-BF2D-2EBA2029272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A6683F64-E69C-45F8-98A7-70B7F64762B1}" type="pres">
      <dgm:prSet presAssocID="{40B48694-90C0-4E09-B29A-80CC61175E06}" presName="composite" presStyleCnt="0">
        <dgm:presLayoutVars>
          <dgm:chMax/>
          <dgm:chPref/>
        </dgm:presLayoutVars>
      </dgm:prSet>
      <dgm:spPr/>
    </dgm:pt>
    <dgm:pt modelId="{4987CC7A-78BA-4A02-8C99-4FB2FA3CD0C5}" type="pres">
      <dgm:prSet presAssocID="{40B48694-90C0-4E09-B29A-80CC61175E06}" presName="Image" presStyleLbl="bgImgPlace1" presStyleIdx="0" presStyleCnt="1" custScaleX="149040" custScaleY="17264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</dgm:spPr>
    </dgm:pt>
    <dgm:pt modelId="{C7DABADA-EE4F-44EF-9C3A-21F52B5F6919}" type="pres">
      <dgm:prSet presAssocID="{40B48694-90C0-4E09-B29A-80CC61175E06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C8AFE1-E425-46F8-AD86-9A13C6D9ED1A}" type="pres">
      <dgm:prSet presAssocID="{40B48694-90C0-4E09-B29A-80CC61175E06}" presName="tlFrame" presStyleLbl="node1" presStyleIdx="0" presStyleCnt="4"/>
      <dgm:spPr/>
    </dgm:pt>
    <dgm:pt modelId="{1BFC3713-5566-49FB-9B8D-6ED6743F81F4}" type="pres">
      <dgm:prSet presAssocID="{40B48694-90C0-4E09-B29A-80CC61175E06}" presName="trFrame" presStyleLbl="node1" presStyleIdx="1" presStyleCnt="4"/>
      <dgm:spPr/>
    </dgm:pt>
    <dgm:pt modelId="{B58383F3-6DF1-41E0-9834-EF01307D0AF7}" type="pres">
      <dgm:prSet presAssocID="{40B48694-90C0-4E09-B29A-80CC61175E06}" presName="blFrame" presStyleLbl="node1" presStyleIdx="2" presStyleCnt="4"/>
      <dgm:spPr/>
    </dgm:pt>
    <dgm:pt modelId="{F0623692-5AB3-4CB2-8090-F4BFD1AF4A0C}" type="pres">
      <dgm:prSet presAssocID="{40B48694-90C0-4E09-B29A-80CC61175E06}" presName="brFrame" presStyleLbl="node1" presStyleIdx="3" presStyleCnt="4"/>
      <dgm:spPr/>
    </dgm:pt>
  </dgm:ptLst>
  <dgm:cxnLst>
    <dgm:cxn modelId="{812FF167-CD60-4F19-B30F-78711B0D9A00}" srcId="{19C460C2-2DEA-4401-BF2D-2EBA2029272A}" destId="{40B48694-90C0-4E09-B29A-80CC61175E06}" srcOrd="0" destOrd="0" parTransId="{A4FE308D-79EF-45F9-80E8-324065C75B21}" sibTransId="{80D52F86-DB71-455F-9F12-A39FAF9CAE19}"/>
    <dgm:cxn modelId="{57A1BAA5-5F40-4FDB-8216-2311622D5FEE}" type="presOf" srcId="{40B48694-90C0-4E09-B29A-80CC61175E06}" destId="{C7DABADA-EE4F-44EF-9C3A-21F52B5F6919}" srcOrd="0" destOrd="0" presId="urn:microsoft.com/office/officeart/2009/3/layout/FramedTextPicture"/>
    <dgm:cxn modelId="{1FB83149-3F36-42A0-8CB1-7216915FC785}" type="presOf" srcId="{19C460C2-2DEA-4401-BF2D-2EBA2029272A}" destId="{9DE0F2DA-1048-4044-88A2-1C5A4203A6F2}" srcOrd="0" destOrd="0" presId="urn:microsoft.com/office/officeart/2009/3/layout/FramedTextPicture"/>
    <dgm:cxn modelId="{D521488C-9B7F-40E1-9BEC-D00B2CCCC4BD}" type="presParOf" srcId="{9DE0F2DA-1048-4044-88A2-1C5A4203A6F2}" destId="{A6683F64-E69C-45F8-98A7-70B7F64762B1}" srcOrd="0" destOrd="0" presId="urn:microsoft.com/office/officeart/2009/3/layout/FramedTextPicture"/>
    <dgm:cxn modelId="{F9B8A362-F8F7-4E31-A89B-255BF764FCE7}" type="presParOf" srcId="{A6683F64-E69C-45F8-98A7-70B7F64762B1}" destId="{4987CC7A-78BA-4A02-8C99-4FB2FA3CD0C5}" srcOrd="0" destOrd="0" presId="urn:microsoft.com/office/officeart/2009/3/layout/FramedTextPicture"/>
    <dgm:cxn modelId="{C6FB8B01-3EAB-4830-B78D-2FB7A8A473C8}" type="presParOf" srcId="{A6683F64-E69C-45F8-98A7-70B7F64762B1}" destId="{C7DABADA-EE4F-44EF-9C3A-21F52B5F6919}" srcOrd="1" destOrd="0" presId="urn:microsoft.com/office/officeart/2009/3/layout/FramedTextPicture"/>
    <dgm:cxn modelId="{07046432-9C0F-4940-8BF8-D8261810185A}" type="presParOf" srcId="{A6683F64-E69C-45F8-98A7-70B7F64762B1}" destId="{43C8AFE1-E425-46F8-AD86-9A13C6D9ED1A}" srcOrd="2" destOrd="0" presId="urn:microsoft.com/office/officeart/2009/3/layout/FramedTextPicture"/>
    <dgm:cxn modelId="{22244184-049D-40E8-A977-560B4E985BF5}" type="presParOf" srcId="{A6683F64-E69C-45F8-98A7-70B7F64762B1}" destId="{1BFC3713-5566-49FB-9B8D-6ED6743F81F4}" srcOrd="3" destOrd="0" presId="urn:microsoft.com/office/officeart/2009/3/layout/FramedTextPicture"/>
    <dgm:cxn modelId="{6F638203-4CDF-469A-BA9E-857E344B798D}" type="presParOf" srcId="{A6683F64-E69C-45F8-98A7-70B7F64762B1}" destId="{B58383F3-6DF1-41E0-9834-EF01307D0AF7}" srcOrd="4" destOrd="0" presId="urn:microsoft.com/office/officeart/2009/3/layout/FramedTextPicture"/>
    <dgm:cxn modelId="{E222CD54-B566-4FC2-B571-74061809B4B2}" type="presParOf" srcId="{A6683F64-E69C-45F8-98A7-70B7F64762B1}" destId="{F0623692-5AB3-4CB2-8090-F4BFD1AF4A0C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65C1D4-D370-4B6A-8F6A-1F5005ABCAB3}" type="doc">
      <dgm:prSet loTypeId="urn:microsoft.com/office/officeart/2005/8/layout/hProcess7#1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3EC1E39-4EAE-4DD7-93E2-D18DE9EB351E}">
      <dgm:prSet phldrT="[Text]" custT="1"/>
      <dgm:spPr/>
      <dgm:t>
        <a:bodyPr/>
        <a:lstStyle/>
        <a:p>
          <a:endParaRPr lang="en-US" sz="2000" dirty="0">
            <a:solidFill>
              <a:srgbClr val="002060"/>
            </a:solidFill>
          </a:endParaRPr>
        </a:p>
      </dgm:t>
    </dgm:pt>
    <dgm:pt modelId="{E62657AE-7018-48B4-AD7B-AA21FB6DD7BC}" type="parTrans" cxnId="{9F0DFC6D-0859-4616-B988-A6DF9419115E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9924234C-BC67-4881-9446-5D99B24E2A8C}" type="sibTrans" cxnId="{9F0DFC6D-0859-4616-B988-A6DF9419115E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E09A5EEF-A0A2-46B2-A94E-2AAD1C80CD3C}">
      <dgm:prSet phldrT="[Text]" custT="1"/>
      <dgm:spPr/>
      <dgm:t>
        <a:bodyPr/>
        <a:lstStyle/>
        <a:p>
          <a:r>
            <a:rPr lang="en-US" sz="2000" dirty="0" smtClean="0"/>
            <a:t>1. </a:t>
          </a:r>
          <a:r>
            <a:rPr lang="en-US" sz="2000" dirty="0" err="1" smtClean="0"/>
            <a:t>Disepakatinya</a:t>
          </a:r>
          <a:r>
            <a:rPr lang="en-US" sz="2000" dirty="0" smtClean="0"/>
            <a:t> </a:t>
          </a:r>
          <a:r>
            <a:rPr lang="en-US" sz="2000" dirty="0" err="1" smtClean="0"/>
            <a:t>kerangka</a:t>
          </a:r>
          <a:r>
            <a:rPr lang="en-US" sz="2000" dirty="0" smtClean="0"/>
            <a:t> e-</a:t>
          </a:r>
          <a:r>
            <a:rPr lang="en-US" sz="2000" dirty="0" err="1" smtClean="0"/>
            <a:t>Gov</a:t>
          </a:r>
          <a:r>
            <a:rPr lang="en-US" sz="2000" dirty="0" smtClean="0"/>
            <a:t> </a:t>
          </a:r>
          <a:r>
            <a:rPr lang="en-US" sz="2000" dirty="0" err="1" smtClean="0"/>
            <a:t>sbg</a:t>
          </a:r>
          <a:r>
            <a:rPr lang="en-US" sz="2000" dirty="0" smtClean="0"/>
            <a:t> </a:t>
          </a:r>
          <a:r>
            <a:rPr lang="en-US" sz="2000" dirty="0" err="1" smtClean="0"/>
            <a:t>salah</a:t>
          </a:r>
          <a:r>
            <a:rPr lang="en-US" sz="2000" dirty="0" smtClean="0"/>
            <a:t> </a:t>
          </a:r>
          <a:r>
            <a:rPr lang="en-US" sz="2000" dirty="0" err="1" smtClean="0"/>
            <a:t>satu</a:t>
          </a:r>
          <a:r>
            <a:rPr lang="en-US" sz="2000" dirty="0" smtClean="0"/>
            <a:t> </a:t>
          </a:r>
          <a:r>
            <a:rPr lang="en-US" sz="2000" dirty="0" err="1" smtClean="0"/>
            <a:t>kunci</a:t>
          </a:r>
          <a:r>
            <a:rPr lang="en-US" sz="2000" dirty="0" smtClean="0"/>
            <a:t> </a:t>
          </a:r>
          <a:r>
            <a:rPr lang="en-US" sz="2000" dirty="0" err="1" smtClean="0"/>
            <a:t>sukses</a:t>
          </a:r>
          <a:r>
            <a:rPr lang="en-US" sz="2000" dirty="0" smtClean="0"/>
            <a:t> </a:t>
          </a:r>
          <a:r>
            <a:rPr lang="en-US" sz="2000" dirty="0" err="1" smtClean="0"/>
            <a:t>negara</a:t>
          </a:r>
          <a:r>
            <a:rPr lang="en-US" sz="2000" dirty="0" smtClean="0"/>
            <a:t> </a:t>
          </a:r>
          <a:r>
            <a:rPr lang="en-US" sz="2000" dirty="0" err="1" smtClean="0"/>
            <a:t>dlm</a:t>
          </a:r>
          <a:r>
            <a:rPr lang="en-US" sz="2000" dirty="0" smtClean="0"/>
            <a:t> </a:t>
          </a:r>
          <a:r>
            <a:rPr lang="en-US" sz="2000" dirty="0" err="1" smtClean="0"/>
            <a:t>mencapai</a:t>
          </a:r>
          <a:r>
            <a:rPr lang="en-US" sz="2000" dirty="0" smtClean="0"/>
            <a:t> </a:t>
          </a:r>
          <a:r>
            <a:rPr lang="en-US" sz="2000" dirty="0" err="1" smtClean="0"/>
            <a:t>visi</a:t>
          </a:r>
          <a:r>
            <a:rPr lang="en-US" sz="2000" dirty="0" smtClean="0"/>
            <a:t> &amp; </a:t>
          </a:r>
          <a:r>
            <a:rPr lang="en-US" sz="2000" dirty="0" err="1" smtClean="0"/>
            <a:t>misi</a:t>
          </a:r>
          <a:r>
            <a:rPr lang="en-US" sz="2000" dirty="0" smtClean="0"/>
            <a:t> </a:t>
          </a:r>
          <a:r>
            <a:rPr lang="en-US" sz="2000" dirty="0" err="1" smtClean="0"/>
            <a:t>bangsanya</a:t>
          </a:r>
          <a:r>
            <a:rPr lang="en-US" sz="2000" dirty="0" smtClean="0"/>
            <a:t>.</a:t>
          </a:r>
          <a:endParaRPr lang="en-US" sz="2000" dirty="0"/>
        </a:p>
      </dgm:t>
    </dgm:pt>
    <dgm:pt modelId="{64CF784E-95AD-4B30-B7EC-E601C6D3371E}" type="parTrans" cxnId="{D4FD681D-90DF-4F95-97B7-3718F75AA231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10BA81EE-CCDE-4267-B409-03417638AA32}" type="sibTrans" cxnId="{D4FD681D-90DF-4F95-97B7-3718F75AA231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31547DB6-138F-4F77-9C07-F0F19ED2FC13}">
      <dgm:prSet phldrT="[Text]" phldr="1" custT="1"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D5E3532F-4F88-4D50-B3F2-24EE4B2F7620}" type="parTrans" cxnId="{8A6A52FC-95C2-40AD-AF3B-6BA47C805775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31903CEE-4DD3-47EF-97A3-D6D74E01686B}" type="sibTrans" cxnId="{8A6A52FC-95C2-40AD-AF3B-6BA47C805775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CCBBEBB7-43BA-4DA0-AFA7-A83D84A4A935}">
      <dgm:prSet phldrT="[Text]" custT="1"/>
      <dgm:spPr/>
      <dgm:t>
        <a:bodyPr/>
        <a:lstStyle/>
        <a:p>
          <a:r>
            <a:rPr lang="en-US" sz="2000" dirty="0" smtClean="0"/>
            <a:t>2. </a:t>
          </a:r>
          <a:r>
            <a:rPr lang="en-US" sz="2000" dirty="0" err="1" smtClean="0"/>
            <a:t>Dialokasikannya</a:t>
          </a:r>
          <a:r>
            <a:rPr lang="en-US" sz="2000" dirty="0" smtClean="0"/>
            <a:t> </a:t>
          </a:r>
          <a:r>
            <a:rPr lang="en-US" sz="2000" dirty="0" err="1" smtClean="0"/>
            <a:t>sejumlah</a:t>
          </a:r>
          <a:r>
            <a:rPr lang="en-US" sz="2000" dirty="0" smtClean="0"/>
            <a:t> </a:t>
          </a:r>
          <a:r>
            <a:rPr lang="en-US" sz="2000" dirty="0" err="1" smtClean="0"/>
            <a:t>sumber</a:t>
          </a:r>
          <a:r>
            <a:rPr lang="en-US" sz="2000" dirty="0" smtClean="0"/>
            <a:t> </a:t>
          </a:r>
          <a:r>
            <a:rPr lang="en-US" sz="2000" dirty="0" err="1" smtClean="0"/>
            <a:t>daya</a:t>
          </a:r>
          <a:r>
            <a:rPr lang="en-US" sz="2000" dirty="0" smtClean="0"/>
            <a:t> (</a:t>
          </a:r>
          <a:r>
            <a:rPr lang="en-US" sz="2000" dirty="0" err="1" smtClean="0"/>
            <a:t>manusia</a:t>
          </a:r>
          <a:r>
            <a:rPr lang="en-US" sz="2000" dirty="0" smtClean="0"/>
            <a:t>, </a:t>
          </a:r>
          <a:r>
            <a:rPr lang="en-US" sz="2000" dirty="0" err="1" smtClean="0"/>
            <a:t>finansial</a:t>
          </a:r>
          <a:r>
            <a:rPr lang="en-US" sz="2000" dirty="0" smtClean="0"/>
            <a:t>, </a:t>
          </a:r>
          <a:r>
            <a:rPr lang="en-US" sz="2000" dirty="0" err="1" smtClean="0"/>
            <a:t>waktu</a:t>
          </a:r>
          <a:r>
            <a:rPr lang="en-US" sz="2000" dirty="0" smtClean="0"/>
            <a:t>, </a:t>
          </a:r>
          <a:r>
            <a:rPr lang="en-US" sz="2000" dirty="0" err="1" smtClean="0"/>
            <a:t>tenaga</a:t>
          </a:r>
          <a:r>
            <a:rPr lang="en-US" sz="2000" dirty="0" smtClean="0"/>
            <a:t>, </a:t>
          </a:r>
          <a:r>
            <a:rPr lang="en-US" sz="2000" dirty="0" err="1" smtClean="0"/>
            <a:t>dll</a:t>
          </a:r>
          <a:r>
            <a:rPr lang="en-US" sz="2000" dirty="0" smtClean="0"/>
            <a:t>) </a:t>
          </a:r>
          <a:r>
            <a:rPr lang="en-US" sz="2000" dirty="0" err="1" smtClean="0"/>
            <a:t>disetiap</a:t>
          </a:r>
          <a:r>
            <a:rPr lang="en-US" sz="2000" dirty="0" smtClean="0"/>
            <a:t> tk. </a:t>
          </a:r>
          <a:r>
            <a:rPr lang="en-US" sz="2000" dirty="0" err="1" smtClean="0"/>
            <a:t>Pemerintahan</a:t>
          </a:r>
          <a:r>
            <a:rPr lang="en-US" sz="2000" dirty="0" smtClean="0"/>
            <a:t> </a:t>
          </a:r>
          <a:r>
            <a:rPr lang="en-US" sz="2000" dirty="0" err="1" smtClean="0"/>
            <a:t>untuk</a:t>
          </a:r>
          <a:r>
            <a:rPr lang="en-US" sz="2000" dirty="0" smtClean="0"/>
            <a:t> </a:t>
          </a:r>
          <a:r>
            <a:rPr lang="en-US" sz="2000" dirty="0" err="1" smtClean="0"/>
            <a:t>membangun</a:t>
          </a:r>
          <a:r>
            <a:rPr lang="en-US" sz="2000" dirty="0" smtClean="0"/>
            <a:t> </a:t>
          </a:r>
          <a:r>
            <a:rPr lang="en-US" sz="2000" dirty="0" err="1" smtClean="0"/>
            <a:t>konsep</a:t>
          </a:r>
          <a:r>
            <a:rPr lang="en-US" sz="2000" dirty="0" smtClean="0"/>
            <a:t> </a:t>
          </a:r>
          <a:r>
            <a:rPr lang="en-US" sz="2000" dirty="0" err="1" smtClean="0"/>
            <a:t>ini</a:t>
          </a:r>
          <a:r>
            <a:rPr lang="en-US" sz="2000" dirty="0" smtClean="0"/>
            <a:t>.</a:t>
          </a:r>
          <a:endParaRPr lang="en-US" sz="2000" dirty="0"/>
        </a:p>
      </dgm:t>
    </dgm:pt>
    <dgm:pt modelId="{F14F4267-04A1-4798-8F9F-6D81357925CC}" type="parTrans" cxnId="{CAE40B7E-E0E2-47CF-B96C-0C637BB37201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48B22EE8-D8A0-462F-946F-7E5519906CBF}" type="sibTrans" cxnId="{CAE40B7E-E0E2-47CF-B96C-0C637BB37201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8C953F7A-841D-4E8E-A6BD-7931FC0D57CE}">
      <dgm:prSet phldrT="[Text]" phldr="1" custT="1"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11E4879A-6B79-4232-9983-EC193B00C869}" type="parTrans" cxnId="{ED857746-DF03-4021-8384-F445EF31ECAF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C67CC5B8-6FF1-4D49-9D38-0C875EF83313}" type="sibTrans" cxnId="{ED857746-DF03-4021-8384-F445EF31ECAF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CC1DDE55-9A8A-4A10-B062-75F789325AFB}">
      <dgm:prSet phldrT="[Text]" custT="1"/>
      <dgm:spPr/>
      <dgm:t>
        <a:bodyPr/>
        <a:lstStyle/>
        <a:p>
          <a:r>
            <a:rPr lang="en-US" sz="2000" smtClean="0"/>
            <a:t>3. Dibangunnya infrastuktur &amp; suprastruktur (UU, PP, aturan kerjasama dg swasta, dll)</a:t>
          </a:r>
          <a:endParaRPr lang="en-US" sz="2000" dirty="0"/>
        </a:p>
      </dgm:t>
    </dgm:pt>
    <dgm:pt modelId="{F7F1798E-FFE3-4A07-99F2-D2F84135220E}" type="parTrans" cxnId="{54FBB357-ED53-494D-9B1E-D8E4D467F11A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A10512DD-0D73-4FC8-92F9-DD971C737BF8}" type="sibTrans" cxnId="{54FBB357-ED53-494D-9B1E-D8E4D467F11A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1409BC51-73B5-40D3-B9A0-36AA719C2863}">
      <dgm:prSet phldrT="[Text]" phldr="1" custT="1"/>
      <dgm:spPr/>
      <dgm:t>
        <a:bodyPr/>
        <a:lstStyle/>
        <a:p>
          <a:endParaRPr lang="en-US" sz="2000" dirty="0">
            <a:solidFill>
              <a:srgbClr val="002060"/>
            </a:solidFill>
          </a:endParaRPr>
        </a:p>
      </dgm:t>
    </dgm:pt>
    <dgm:pt modelId="{72EADF43-D301-466E-BA69-08411C4F64BB}" type="parTrans" cxnId="{9767BC00-4419-4FB1-8FEA-2AA4E20A1249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C546132E-F0A7-446D-BFB6-A7258B58406E}" type="sibTrans" cxnId="{9767BC00-4419-4FB1-8FEA-2AA4E20A1249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F41DEB8A-AD09-4CBB-B61A-298432CA5926}">
      <dgm:prSet phldrT="[Text]" custT="1"/>
      <dgm:spPr/>
      <dgm:t>
        <a:bodyPr/>
        <a:lstStyle/>
        <a:p>
          <a:r>
            <a:rPr lang="en-US" sz="2000" smtClean="0"/>
            <a:t>4. </a:t>
          </a:r>
        </a:p>
        <a:p>
          <a:r>
            <a:rPr lang="en-US" sz="2000" smtClean="0"/>
            <a:t>Sosialisasi e-Gov secara merata, kontinyu, konsisten, &amp; menyeluruh kpd birokrat &amp; masyarakat.</a:t>
          </a:r>
          <a:endParaRPr lang="en-US" sz="2000" dirty="0"/>
        </a:p>
      </dgm:t>
    </dgm:pt>
    <dgm:pt modelId="{EC53713F-E702-4E1D-BA68-3027301B8EC5}" type="parTrans" cxnId="{6EFA75BE-48F2-4A4F-A270-9BDE5D3B6294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0C6EDDF9-DDDA-4A07-994E-CA00F738D4F0}" type="sibTrans" cxnId="{6EFA75BE-48F2-4A4F-A270-9BDE5D3B6294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9CD20B79-B7F4-48AC-8F5A-AFE05942F5A5}" type="pres">
      <dgm:prSet presAssocID="{5665C1D4-D370-4B6A-8F6A-1F5005ABCA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CCBF87-FABE-442F-A18B-AAD3AF9591E6}" type="pres">
      <dgm:prSet presAssocID="{E3EC1E39-4EAE-4DD7-93E2-D18DE9EB351E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81344-546D-41AE-836E-C2EE1AC7C85B}" type="pres">
      <dgm:prSet presAssocID="{E3EC1E39-4EAE-4DD7-93E2-D18DE9EB351E}" presName="bgRect" presStyleLbl="node1" presStyleIdx="0" presStyleCnt="4" custScaleY="190200"/>
      <dgm:spPr/>
      <dgm:t>
        <a:bodyPr/>
        <a:lstStyle/>
        <a:p>
          <a:endParaRPr lang="en-US"/>
        </a:p>
      </dgm:t>
    </dgm:pt>
    <dgm:pt modelId="{B9243708-4E6A-460B-8684-E31D83FF6120}" type="pres">
      <dgm:prSet presAssocID="{E3EC1E39-4EAE-4DD7-93E2-D18DE9EB351E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F5950-1362-48BE-B3CE-2240D98D41A8}" type="pres">
      <dgm:prSet presAssocID="{E3EC1E39-4EAE-4DD7-93E2-D18DE9EB351E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CAA5E-F79B-45D9-97F9-2D91249D6EDF}" type="pres">
      <dgm:prSet presAssocID="{9924234C-BC67-4881-9446-5D99B24E2A8C}" presName="hSp" presStyleCnt="0"/>
      <dgm:spPr/>
      <dgm:t>
        <a:bodyPr/>
        <a:lstStyle/>
        <a:p>
          <a:endParaRPr lang="en-US"/>
        </a:p>
      </dgm:t>
    </dgm:pt>
    <dgm:pt modelId="{84352EBC-5EAF-4124-A1C8-771F47710F19}" type="pres">
      <dgm:prSet presAssocID="{9924234C-BC67-4881-9446-5D99B24E2A8C}" presName="vProcSp" presStyleCnt="0"/>
      <dgm:spPr/>
      <dgm:t>
        <a:bodyPr/>
        <a:lstStyle/>
        <a:p>
          <a:endParaRPr lang="en-US"/>
        </a:p>
      </dgm:t>
    </dgm:pt>
    <dgm:pt modelId="{B4F80A2E-B7C1-4104-A010-F5CA77B2369B}" type="pres">
      <dgm:prSet presAssocID="{9924234C-BC67-4881-9446-5D99B24E2A8C}" presName="vSp1" presStyleCnt="0"/>
      <dgm:spPr/>
      <dgm:t>
        <a:bodyPr/>
        <a:lstStyle/>
        <a:p>
          <a:endParaRPr lang="en-US"/>
        </a:p>
      </dgm:t>
    </dgm:pt>
    <dgm:pt modelId="{04C9F40F-43AF-48C0-A186-10DB7C09F2F6}" type="pres">
      <dgm:prSet presAssocID="{9924234C-BC67-4881-9446-5D99B24E2A8C}" presName="simulatedConn" presStyleLbl="solidFgAcc1" presStyleIdx="0" presStyleCnt="3"/>
      <dgm:spPr/>
      <dgm:t>
        <a:bodyPr/>
        <a:lstStyle/>
        <a:p>
          <a:endParaRPr lang="en-US"/>
        </a:p>
      </dgm:t>
    </dgm:pt>
    <dgm:pt modelId="{11053C21-D426-42F5-9AA8-ECA43CC63477}" type="pres">
      <dgm:prSet presAssocID="{9924234C-BC67-4881-9446-5D99B24E2A8C}" presName="vSp2" presStyleCnt="0"/>
      <dgm:spPr/>
      <dgm:t>
        <a:bodyPr/>
        <a:lstStyle/>
        <a:p>
          <a:endParaRPr lang="en-US"/>
        </a:p>
      </dgm:t>
    </dgm:pt>
    <dgm:pt modelId="{B8507881-618B-4713-B7B8-D96B76EBF05C}" type="pres">
      <dgm:prSet presAssocID="{9924234C-BC67-4881-9446-5D99B24E2A8C}" presName="sibTrans" presStyleCnt="0"/>
      <dgm:spPr/>
      <dgm:t>
        <a:bodyPr/>
        <a:lstStyle/>
        <a:p>
          <a:endParaRPr lang="en-US"/>
        </a:p>
      </dgm:t>
    </dgm:pt>
    <dgm:pt modelId="{739C58AC-3B6A-4736-8E45-60CC8164C80B}" type="pres">
      <dgm:prSet presAssocID="{31547DB6-138F-4F77-9C07-F0F19ED2FC13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CF4F9D-55C1-4805-BBA6-7210F8704B1C}" type="pres">
      <dgm:prSet presAssocID="{31547DB6-138F-4F77-9C07-F0F19ED2FC13}" presName="bgRect" presStyleLbl="node1" presStyleIdx="1" presStyleCnt="4" custScaleY="190200"/>
      <dgm:spPr/>
      <dgm:t>
        <a:bodyPr/>
        <a:lstStyle/>
        <a:p>
          <a:endParaRPr lang="en-US"/>
        </a:p>
      </dgm:t>
    </dgm:pt>
    <dgm:pt modelId="{2FF24899-22B6-41CF-81E6-70E5D11F10A8}" type="pres">
      <dgm:prSet presAssocID="{31547DB6-138F-4F77-9C07-F0F19ED2FC13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3E482-D7EA-4F5C-A79A-33062210405A}" type="pres">
      <dgm:prSet presAssocID="{31547DB6-138F-4F77-9C07-F0F19ED2FC13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D41DC3-DAEF-4BD4-8BFB-0768CE525F5C}" type="pres">
      <dgm:prSet presAssocID="{31903CEE-4DD3-47EF-97A3-D6D74E01686B}" presName="hSp" presStyleCnt="0"/>
      <dgm:spPr/>
      <dgm:t>
        <a:bodyPr/>
        <a:lstStyle/>
        <a:p>
          <a:endParaRPr lang="en-US"/>
        </a:p>
      </dgm:t>
    </dgm:pt>
    <dgm:pt modelId="{41C44083-39B8-4303-8374-16F72AFBDC60}" type="pres">
      <dgm:prSet presAssocID="{31903CEE-4DD3-47EF-97A3-D6D74E01686B}" presName="vProcSp" presStyleCnt="0"/>
      <dgm:spPr/>
      <dgm:t>
        <a:bodyPr/>
        <a:lstStyle/>
        <a:p>
          <a:endParaRPr lang="en-US"/>
        </a:p>
      </dgm:t>
    </dgm:pt>
    <dgm:pt modelId="{CD44A560-D6FF-4811-B50F-965B856F7434}" type="pres">
      <dgm:prSet presAssocID="{31903CEE-4DD3-47EF-97A3-D6D74E01686B}" presName="vSp1" presStyleCnt="0"/>
      <dgm:spPr/>
      <dgm:t>
        <a:bodyPr/>
        <a:lstStyle/>
        <a:p>
          <a:endParaRPr lang="en-US"/>
        </a:p>
      </dgm:t>
    </dgm:pt>
    <dgm:pt modelId="{99A71B14-3545-47B5-9C57-45D04C1B3B57}" type="pres">
      <dgm:prSet presAssocID="{31903CEE-4DD3-47EF-97A3-D6D74E01686B}" presName="simulatedConn" presStyleLbl="solidFgAcc1" presStyleIdx="1" presStyleCnt="3"/>
      <dgm:spPr/>
      <dgm:t>
        <a:bodyPr/>
        <a:lstStyle/>
        <a:p>
          <a:endParaRPr lang="en-US"/>
        </a:p>
      </dgm:t>
    </dgm:pt>
    <dgm:pt modelId="{34D549D6-8621-4760-9DAC-E6F62DCB8820}" type="pres">
      <dgm:prSet presAssocID="{31903CEE-4DD3-47EF-97A3-D6D74E01686B}" presName="vSp2" presStyleCnt="0"/>
      <dgm:spPr/>
      <dgm:t>
        <a:bodyPr/>
        <a:lstStyle/>
        <a:p>
          <a:endParaRPr lang="en-US"/>
        </a:p>
      </dgm:t>
    </dgm:pt>
    <dgm:pt modelId="{D04F5885-3C9A-4205-8241-A67016AC5D3A}" type="pres">
      <dgm:prSet presAssocID="{31903CEE-4DD3-47EF-97A3-D6D74E01686B}" presName="sibTrans" presStyleCnt="0"/>
      <dgm:spPr/>
      <dgm:t>
        <a:bodyPr/>
        <a:lstStyle/>
        <a:p>
          <a:endParaRPr lang="en-US"/>
        </a:p>
      </dgm:t>
    </dgm:pt>
    <dgm:pt modelId="{2F620789-BE87-4C43-AAA5-0144EB0EB821}" type="pres">
      <dgm:prSet presAssocID="{8C953F7A-841D-4E8E-A6BD-7931FC0D57CE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F724C-8A3C-4785-B46A-FD816F0658F1}" type="pres">
      <dgm:prSet presAssocID="{8C953F7A-841D-4E8E-A6BD-7931FC0D57CE}" presName="bgRect" presStyleLbl="node1" presStyleIdx="2" presStyleCnt="4" custScaleY="190200"/>
      <dgm:spPr/>
      <dgm:t>
        <a:bodyPr/>
        <a:lstStyle/>
        <a:p>
          <a:endParaRPr lang="en-US"/>
        </a:p>
      </dgm:t>
    </dgm:pt>
    <dgm:pt modelId="{9DC30516-8180-4BDD-B952-842C7DF18B62}" type="pres">
      <dgm:prSet presAssocID="{8C953F7A-841D-4E8E-A6BD-7931FC0D57CE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60192-4006-4444-B4D5-19299DA71610}" type="pres">
      <dgm:prSet presAssocID="{8C953F7A-841D-4E8E-A6BD-7931FC0D57CE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DE19A-107B-4BFA-A851-D964A0452802}" type="pres">
      <dgm:prSet presAssocID="{C67CC5B8-6FF1-4D49-9D38-0C875EF83313}" presName="hSp" presStyleCnt="0"/>
      <dgm:spPr/>
      <dgm:t>
        <a:bodyPr/>
        <a:lstStyle/>
        <a:p>
          <a:endParaRPr lang="en-US"/>
        </a:p>
      </dgm:t>
    </dgm:pt>
    <dgm:pt modelId="{6FAB7946-17EA-4790-BC2F-C298D066DA14}" type="pres">
      <dgm:prSet presAssocID="{C67CC5B8-6FF1-4D49-9D38-0C875EF83313}" presName="vProcSp" presStyleCnt="0"/>
      <dgm:spPr/>
      <dgm:t>
        <a:bodyPr/>
        <a:lstStyle/>
        <a:p>
          <a:endParaRPr lang="en-US"/>
        </a:p>
      </dgm:t>
    </dgm:pt>
    <dgm:pt modelId="{D9F2E9C0-BB98-4963-8938-579205930BF5}" type="pres">
      <dgm:prSet presAssocID="{C67CC5B8-6FF1-4D49-9D38-0C875EF83313}" presName="vSp1" presStyleCnt="0"/>
      <dgm:spPr/>
      <dgm:t>
        <a:bodyPr/>
        <a:lstStyle/>
        <a:p>
          <a:endParaRPr lang="en-US"/>
        </a:p>
      </dgm:t>
    </dgm:pt>
    <dgm:pt modelId="{82774834-B8B4-408A-9691-AD6911CCDCEE}" type="pres">
      <dgm:prSet presAssocID="{C67CC5B8-6FF1-4D49-9D38-0C875EF83313}" presName="simulatedConn" presStyleLbl="solidFgAcc1" presStyleIdx="2" presStyleCnt="3"/>
      <dgm:spPr/>
      <dgm:t>
        <a:bodyPr/>
        <a:lstStyle/>
        <a:p>
          <a:endParaRPr lang="en-US"/>
        </a:p>
      </dgm:t>
    </dgm:pt>
    <dgm:pt modelId="{14AB45AE-DD9D-4899-9F7B-48BC4EF699F4}" type="pres">
      <dgm:prSet presAssocID="{C67CC5B8-6FF1-4D49-9D38-0C875EF83313}" presName="vSp2" presStyleCnt="0"/>
      <dgm:spPr/>
      <dgm:t>
        <a:bodyPr/>
        <a:lstStyle/>
        <a:p>
          <a:endParaRPr lang="en-US"/>
        </a:p>
      </dgm:t>
    </dgm:pt>
    <dgm:pt modelId="{A18BED0E-679E-4911-B94B-0956DD9AE984}" type="pres">
      <dgm:prSet presAssocID="{C67CC5B8-6FF1-4D49-9D38-0C875EF83313}" presName="sibTrans" presStyleCnt="0"/>
      <dgm:spPr/>
      <dgm:t>
        <a:bodyPr/>
        <a:lstStyle/>
        <a:p>
          <a:endParaRPr lang="en-US"/>
        </a:p>
      </dgm:t>
    </dgm:pt>
    <dgm:pt modelId="{555CBF4C-C914-4DAE-A1ED-F9F80B71CA27}" type="pres">
      <dgm:prSet presAssocID="{1409BC51-73B5-40D3-B9A0-36AA719C2863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2A2677-57F0-455A-9432-1422701C8144}" type="pres">
      <dgm:prSet presAssocID="{1409BC51-73B5-40D3-B9A0-36AA719C2863}" presName="bgRect" presStyleLbl="node1" presStyleIdx="3" presStyleCnt="4" custScaleY="190200"/>
      <dgm:spPr/>
      <dgm:t>
        <a:bodyPr/>
        <a:lstStyle/>
        <a:p>
          <a:endParaRPr lang="en-US"/>
        </a:p>
      </dgm:t>
    </dgm:pt>
    <dgm:pt modelId="{6CEB8B3B-AB8B-4722-9D5D-12F8AB82B490}" type="pres">
      <dgm:prSet presAssocID="{1409BC51-73B5-40D3-B9A0-36AA719C2863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CC7D0-9958-4ECD-9759-FE7DFE100B7F}" type="pres">
      <dgm:prSet presAssocID="{1409BC51-73B5-40D3-B9A0-36AA719C2863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47473A-428A-4635-85C4-751020A69281}" type="presOf" srcId="{8C953F7A-841D-4E8E-A6BD-7931FC0D57CE}" destId="{8B1F724C-8A3C-4785-B46A-FD816F0658F1}" srcOrd="0" destOrd="0" presId="urn:microsoft.com/office/officeart/2005/8/layout/hProcess7#1"/>
    <dgm:cxn modelId="{CAE40B7E-E0E2-47CF-B96C-0C637BB37201}" srcId="{31547DB6-138F-4F77-9C07-F0F19ED2FC13}" destId="{CCBBEBB7-43BA-4DA0-AFA7-A83D84A4A935}" srcOrd="0" destOrd="0" parTransId="{F14F4267-04A1-4798-8F9F-6D81357925CC}" sibTransId="{48B22EE8-D8A0-462F-946F-7E5519906CBF}"/>
    <dgm:cxn modelId="{46FF71BF-7708-4B6F-BB77-BEA9838B96B7}" type="presOf" srcId="{E3EC1E39-4EAE-4DD7-93E2-D18DE9EB351E}" destId="{E2081344-546D-41AE-836E-C2EE1AC7C85B}" srcOrd="0" destOrd="0" presId="urn:microsoft.com/office/officeart/2005/8/layout/hProcess7#1"/>
    <dgm:cxn modelId="{ED6E065F-EE73-470F-9DB7-297C9A9C94ED}" type="presOf" srcId="{31547DB6-138F-4F77-9C07-F0F19ED2FC13}" destId="{9DCF4F9D-55C1-4805-BBA6-7210F8704B1C}" srcOrd="0" destOrd="0" presId="urn:microsoft.com/office/officeart/2005/8/layout/hProcess7#1"/>
    <dgm:cxn modelId="{D4FD681D-90DF-4F95-97B7-3718F75AA231}" srcId="{E3EC1E39-4EAE-4DD7-93E2-D18DE9EB351E}" destId="{E09A5EEF-A0A2-46B2-A94E-2AAD1C80CD3C}" srcOrd="0" destOrd="0" parTransId="{64CF784E-95AD-4B30-B7EC-E601C6D3371E}" sibTransId="{10BA81EE-CCDE-4267-B409-03417638AA32}"/>
    <dgm:cxn modelId="{ED857746-DF03-4021-8384-F445EF31ECAF}" srcId="{5665C1D4-D370-4B6A-8F6A-1F5005ABCAB3}" destId="{8C953F7A-841D-4E8E-A6BD-7931FC0D57CE}" srcOrd="2" destOrd="0" parTransId="{11E4879A-6B79-4232-9983-EC193B00C869}" sibTransId="{C67CC5B8-6FF1-4D49-9D38-0C875EF83313}"/>
    <dgm:cxn modelId="{3053AB8F-97F6-4FF0-8C76-872395406892}" type="presOf" srcId="{E3EC1E39-4EAE-4DD7-93E2-D18DE9EB351E}" destId="{B9243708-4E6A-460B-8684-E31D83FF6120}" srcOrd="1" destOrd="0" presId="urn:microsoft.com/office/officeart/2005/8/layout/hProcess7#1"/>
    <dgm:cxn modelId="{B9D268F3-887D-4CAF-A23B-4F08D2D2C2E7}" type="presOf" srcId="{F41DEB8A-AD09-4CBB-B61A-298432CA5926}" destId="{83DCC7D0-9958-4ECD-9759-FE7DFE100B7F}" srcOrd="0" destOrd="0" presId="urn:microsoft.com/office/officeart/2005/8/layout/hProcess7#1"/>
    <dgm:cxn modelId="{8A6A52FC-95C2-40AD-AF3B-6BA47C805775}" srcId="{5665C1D4-D370-4B6A-8F6A-1F5005ABCAB3}" destId="{31547DB6-138F-4F77-9C07-F0F19ED2FC13}" srcOrd="1" destOrd="0" parTransId="{D5E3532F-4F88-4D50-B3F2-24EE4B2F7620}" sibTransId="{31903CEE-4DD3-47EF-97A3-D6D74E01686B}"/>
    <dgm:cxn modelId="{5F5912E4-D582-49CB-93C8-35EF4A770E06}" type="presOf" srcId="{1409BC51-73B5-40D3-B9A0-36AA719C2863}" destId="{3F2A2677-57F0-455A-9432-1422701C8144}" srcOrd="0" destOrd="0" presId="urn:microsoft.com/office/officeart/2005/8/layout/hProcess7#1"/>
    <dgm:cxn modelId="{8FB45648-61C0-462B-8EC7-8DAC3B3CF0A9}" type="presOf" srcId="{CC1DDE55-9A8A-4A10-B062-75F789325AFB}" destId="{D2160192-4006-4444-B4D5-19299DA71610}" srcOrd="0" destOrd="0" presId="urn:microsoft.com/office/officeart/2005/8/layout/hProcess7#1"/>
    <dgm:cxn modelId="{9767BC00-4419-4FB1-8FEA-2AA4E20A1249}" srcId="{5665C1D4-D370-4B6A-8F6A-1F5005ABCAB3}" destId="{1409BC51-73B5-40D3-B9A0-36AA719C2863}" srcOrd="3" destOrd="0" parTransId="{72EADF43-D301-466E-BA69-08411C4F64BB}" sibTransId="{C546132E-F0A7-446D-BFB6-A7258B58406E}"/>
    <dgm:cxn modelId="{9F0DFC6D-0859-4616-B988-A6DF9419115E}" srcId="{5665C1D4-D370-4B6A-8F6A-1F5005ABCAB3}" destId="{E3EC1E39-4EAE-4DD7-93E2-D18DE9EB351E}" srcOrd="0" destOrd="0" parTransId="{E62657AE-7018-48B4-AD7B-AA21FB6DD7BC}" sibTransId="{9924234C-BC67-4881-9446-5D99B24E2A8C}"/>
    <dgm:cxn modelId="{D1560A57-6D2A-490C-9796-55B01D44A952}" type="presOf" srcId="{E09A5EEF-A0A2-46B2-A94E-2AAD1C80CD3C}" destId="{C64F5950-1362-48BE-B3CE-2240D98D41A8}" srcOrd="0" destOrd="0" presId="urn:microsoft.com/office/officeart/2005/8/layout/hProcess7#1"/>
    <dgm:cxn modelId="{1CF403BF-1CB6-4E9A-9188-E4F165619398}" type="presOf" srcId="{5665C1D4-D370-4B6A-8F6A-1F5005ABCAB3}" destId="{9CD20B79-B7F4-48AC-8F5A-AFE05942F5A5}" srcOrd="0" destOrd="0" presId="urn:microsoft.com/office/officeart/2005/8/layout/hProcess7#1"/>
    <dgm:cxn modelId="{F2212CD5-FC86-447A-85FC-604073F749B3}" type="presOf" srcId="{1409BC51-73B5-40D3-B9A0-36AA719C2863}" destId="{6CEB8B3B-AB8B-4722-9D5D-12F8AB82B490}" srcOrd="1" destOrd="0" presId="urn:microsoft.com/office/officeart/2005/8/layout/hProcess7#1"/>
    <dgm:cxn modelId="{B4DF706B-3086-40CA-889C-85D0D1EF8C0D}" type="presOf" srcId="{8C953F7A-841D-4E8E-A6BD-7931FC0D57CE}" destId="{9DC30516-8180-4BDD-B952-842C7DF18B62}" srcOrd="1" destOrd="0" presId="urn:microsoft.com/office/officeart/2005/8/layout/hProcess7#1"/>
    <dgm:cxn modelId="{54FBB357-ED53-494D-9B1E-D8E4D467F11A}" srcId="{8C953F7A-841D-4E8E-A6BD-7931FC0D57CE}" destId="{CC1DDE55-9A8A-4A10-B062-75F789325AFB}" srcOrd="0" destOrd="0" parTransId="{F7F1798E-FFE3-4A07-99F2-D2F84135220E}" sibTransId="{A10512DD-0D73-4FC8-92F9-DD971C737BF8}"/>
    <dgm:cxn modelId="{FF3E68D7-1591-4D69-AE38-AD2B58A806F1}" type="presOf" srcId="{CCBBEBB7-43BA-4DA0-AFA7-A83D84A4A935}" destId="{3CA3E482-D7EA-4F5C-A79A-33062210405A}" srcOrd="0" destOrd="0" presId="urn:microsoft.com/office/officeart/2005/8/layout/hProcess7#1"/>
    <dgm:cxn modelId="{5C9ED9BF-FB0A-4154-A602-399C8710453E}" type="presOf" srcId="{31547DB6-138F-4F77-9C07-F0F19ED2FC13}" destId="{2FF24899-22B6-41CF-81E6-70E5D11F10A8}" srcOrd="1" destOrd="0" presId="urn:microsoft.com/office/officeart/2005/8/layout/hProcess7#1"/>
    <dgm:cxn modelId="{6EFA75BE-48F2-4A4F-A270-9BDE5D3B6294}" srcId="{1409BC51-73B5-40D3-B9A0-36AA719C2863}" destId="{F41DEB8A-AD09-4CBB-B61A-298432CA5926}" srcOrd="0" destOrd="0" parTransId="{EC53713F-E702-4E1D-BA68-3027301B8EC5}" sibTransId="{0C6EDDF9-DDDA-4A07-994E-CA00F738D4F0}"/>
    <dgm:cxn modelId="{A4F4B2F3-CF50-442F-B440-4C1B2FCFE378}" type="presParOf" srcId="{9CD20B79-B7F4-48AC-8F5A-AFE05942F5A5}" destId="{25CCBF87-FABE-442F-A18B-AAD3AF9591E6}" srcOrd="0" destOrd="0" presId="urn:microsoft.com/office/officeart/2005/8/layout/hProcess7#1"/>
    <dgm:cxn modelId="{E9B06AB4-3D38-48EE-9C21-79036011C0C0}" type="presParOf" srcId="{25CCBF87-FABE-442F-A18B-AAD3AF9591E6}" destId="{E2081344-546D-41AE-836E-C2EE1AC7C85B}" srcOrd="0" destOrd="0" presId="urn:microsoft.com/office/officeart/2005/8/layout/hProcess7#1"/>
    <dgm:cxn modelId="{DB562FC4-CD77-4470-AFF4-A122A7A707E2}" type="presParOf" srcId="{25CCBF87-FABE-442F-A18B-AAD3AF9591E6}" destId="{B9243708-4E6A-460B-8684-E31D83FF6120}" srcOrd="1" destOrd="0" presId="urn:microsoft.com/office/officeart/2005/8/layout/hProcess7#1"/>
    <dgm:cxn modelId="{E5DAA454-97EC-4F1B-BAE4-50DF3FD9FFAC}" type="presParOf" srcId="{25CCBF87-FABE-442F-A18B-AAD3AF9591E6}" destId="{C64F5950-1362-48BE-B3CE-2240D98D41A8}" srcOrd="2" destOrd="0" presId="urn:microsoft.com/office/officeart/2005/8/layout/hProcess7#1"/>
    <dgm:cxn modelId="{F321AFC7-3C96-4BA2-B8E9-40AB7BD51794}" type="presParOf" srcId="{9CD20B79-B7F4-48AC-8F5A-AFE05942F5A5}" destId="{21CCAA5E-F79B-45D9-97F9-2D91249D6EDF}" srcOrd="1" destOrd="0" presId="urn:microsoft.com/office/officeart/2005/8/layout/hProcess7#1"/>
    <dgm:cxn modelId="{4CE7A268-B07B-495E-A611-31D7FFA8044A}" type="presParOf" srcId="{9CD20B79-B7F4-48AC-8F5A-AFE05942F5A5}" destId="{84352EBC-5EAF-4124-A1C8-771F47710F19}" srcOrd="2" destOrd="0" presId="urn:microsoft.com/office/officeart/2005/8/layout/hProcess7#1"/>
    <dgm:cxn modelId="{07902BC8-3C03-430C-AA95-D8169095E400}" type="presParOf" srcId="{84352EBC-5EAF-4124-A1C8-771F47710F19}" destId="{B4F80A2E-B7C1-4104-A010-F5CA77B2369B}" srcOrd="0" destOrd="0" presId="urn:microsoft.com/office/officeart/2005/8/layout/hProcess7#1"/>
    <dgm:cxn modelId="{5ED98A32-CD5B-4021-AE9F-2FC3A6FA0512}" type="presParOf" srcId="{84352EBC-5EAF-4124-A1C8-771F47710F19}" destId="{04C9F40F-43AF-48C0-A186-10DB7C09F2F6}" srcOrd="1" destOrd="0" presId="urn:microsoft.com/office/officeart/2005/8/layout/hProcess7#1"/>
    <dgm:cxn modelId="{DB0124CF-D2D7-47D3-BFBB-0FC8E8A8DB15}" type="presParOf" srcId="{84352EBC-5EAF-4124-A1C8-771F47710F19}" destId="{11053C21-D426-42F5-9AA8-ECA43CC63477}" srcOrd="2" destOrd="0" presId="urn:microsoft.com/office/officeart/2005/8/layout/hProcess7#1"/>
    <dgm:cxn modelId="{5C5FB51C-622B-470C-A8F8-1D0559059A89}" type="presParOf" srcId="{9CD20B79-B7F4-48AC-8F5A-AFE05942F5A5}" destId="{B8507881-618B-4713-B7B8-D96B76EBF05C}" srcOrd="3" destOrd="0" presId="urn:microsoft.com/office/officeart/2005/8/layout/hProcess7#1"/>
    <dgm:cxn modelId="{ED722190-A0CC-4233-B164-53DC38044706}" type="presParOf" srcId="{9CD20B79-B7F4-48AC-8F5A-AFE05942F5A5}" destId="{739C58AC-3B6A-4736-8E45-60CC8164C80B}" srcOrd="4" destOrd="0" presId="urn:microsoft.com/office/officeart/2005/8/layout/hProcess7#1"/>
    <dgm:cxn modelId="{4BA203A7-F40A-4D75-81C6-E42AA31743A3}" type="presParOf" srcId="{739C58AC-3B6A-4736-8E45-60CC8164C80B}" destId="{9DCF4F9D-55C1-4805-BBA6-7210F8704B1C}" srcOrd="0" destOrd="0" presId="urn:microsoft.com/office/officeart/2005/8/layout/hProcess7#1"/>
    <dgm:cxn modelId="{5C35D17E-1A25-4D16-B726-CE0425A05BCF}" type="presParOf" srcId="{739C58AC-3B6A-4736-8E45-60CC8164C80B}" destId="{2FF24899-22B6-41CF-81E6-70E5D11F10A8}" srcOrd="1" destOrd="0" presId="urn:microsoft.com/office/officeart/2005/8/layout/hProcess7#1"/>
    <dgm:cxn modelId="{6641BB39-FAC0-46AC-9A32-14B14CFB7152}" type="presParOf" srcId="{739C58AC-3B6A-4736-8E45-60CC8164C80B}" destId="{3CA3E482-D7EA-4F5C-A79A-33062210405A}" srcOrd="2" destOrd="0" presId="urn:microsoft.com/office/officeart/2005/8/layout/hProcess7#1"/>
    <dgm:cxn modelId="{C5E388FD-D09D-409F-B336-621114BE8328}" type="presParOf" srcId="{9CD20B79-B7F4-48AC-8F5A-AFE05942F5A5}" destId="{88D41DC3-DAEF-4BD4-8BFB-0768CE525F5C}" srcOrd="5" destOrd="0" presId="urn:microsoft.com/office/officeart/2005/8/layout/hProcess7#1"/>
    <dgm:cxn modelId="{AF3D393A-06DF-4AAF-92B4-660FCDC09A6F}" type="presParOf" srcId="{9CD20B79-B7F4-48AC-8F5A-AFE05942F5A5}" destId="{41C44083-39B8-4303-8374-16F72AFBDC60}" srcOrd="6" destOrd="0" presId="urn:microsoft.com/office/officeart/2005/8/layout/hProcess7#1"/>
    <dgm:cxn modelId="{7AB71780-D748-40AF-A0C9-0C209B0DE783}" type="presParOf" srcId="{41C44083-39B8-4303-8374-16F72AFBDC60}" destId="{CD44A560-D6FF-4811-B50F-965B856F7434}" srcOrd="0" destOrd="0" presId="urn:microsoft.com/office/officeart/2005/8/layout/hProcess7#1"/>
    <dgm:cxn modelId="{E66990E9-77F6-4D3A-AFEF-FEBFAEC9CFA3}" type="presParOf" srcId="{41C44083-39B8-4303-8374-16F72AFBDC60}" destId="{99A71B14-3545-47B5-9C57-45D04C1B3B57}" srcOrd="1" destOrd="0" presId="urn:microsoft.com/office/officeart/2005/8/layout/hProcess7#1"/>
    <dgm:cxn modelId="{92FBDFDC-7100-4069-93C7-1A2CE28D8459}" type="presParOf" srcId="{41C44083-39B8-4303-8374-16F72AFBDC60}" destId="{34D549D6-8621-4760-9DAC-E6F62DCB8820}" srcOrd="2" destOrd="0" presId="urn:microsoft.com/office/officeart/2005/8/layout/hProcess7#1"/>
    <dgm:cxn modelId="{7761B4ED-9A77-439D-B46E-333B6F8098C3}" type="presParOf" srcId="{9CD20B79-B7F4-48AC-8F5A-AFE05942F5A5}" destId="{D04F5885-3C9A-4205-8241-A67016AC5D3A}" srcOrd="7" destOrd="0" presId="urn:microsoft.com/office/officeart/2005/8/layout/hProcess7#1"/>
    <dgm:cxn modelId="{6A808A65-498C-471F-9787-883F285E357C}" type="presParOf" srcId="{9CD20B79-B7F4-48AC-8F5A-AFE05942F5A5}" destId="{2F620789-BE87-4C43-AAA5-0144EB0EB821}" srcOrd="8" destOrd="0" presId="urn:microsoft.com/office/officeart/2005/8/layout/hProcess7#1"/>
    <dgm:cxn modelId="{45E44746-D612-42FA-AEF6-273FA31B68F9}" type="presParOf" srcId="{2F620789-BE87-4C43-AAA5-0144EB0EB821}" destId="{8B1F724C-8A3C-4785-B46A-FD816F0658F1}" srcOrd="0" destOrd="0" presId="urn:microsoft.com/office/officeart/2005/8/layout/hProcess7#1"/>
    <dgm:cxn modelId="{CDDA1207-721D-459A-BB1E-3C87474A0F8E}" type="presParOf" srcId="{2F620789-BE87-4C43-AAA5-0144EB0EB821}" destId="{9DC30516-8180-4BDD-B952-842C7DF18B62}" srcOrd="1" destOrd="0" presId="urn:microsoft.com/office/officeart/2005/8/layout/hProcess7#1"/>
    <dgm:cxn modelId="{B6C13356-481D-4562-9BCE-EE0163B0D3A0}" type="presParOf" srcId="{2F620789-BE87-4C43-AAA5-0144EB0EB821}" destId="{D2160192-4006-4444-B4D5-19299DA71610}" srcOrd="2" destOrd="0" presId="urn:microsoft.com/office/officeart/2005/8/layout/hProcess7#1"/>
    <dgm:cxn modelId="{9BF70BDB-6C17-4BDD-8793-180C95343514}" type="presParOf" srcId="{9CD20B79-B7F4-48AC-8F5A-AFE05942F5A5}" destId="{17ADE19A-107B-4BFA-A851-D964A0452802}" srcOrd="9" destOrd="0" presId="urn:microsoft.com/office/officeart/2005/8/layout/hProcess7#1"/>
    <dgm:cxn modelId="{1579613B-DBB1-4825-A494-74FDD432D8B5}" type="presParOf" srcId="{9CD20B79-B7F4-48AC-8F5A-AFE05942F5A5}" destId="{6FAB7946-17EA-4790-BC2F-C298D066DA14}" srcOrd="10" destOrd="0" presId="urn:microsoft.com/office/officeart/2005/8/layout/hProcess7#1"/>
    <dgm:cxn modelId="{0433F72A-5CF3-455B-B60D-7623FE1E9D16}" type="presParOf" srcId="{6FAB7946-17EA-4790-BC2F-C298D066DA14}" destId="{D9F2E9C0-BB98-4963-8938-579205930BF5}" srcOrd="0" destOrd="0" presId="urn:microsoft.com/office/officeart/2005/8/layout/hProcess7#1"/>
    <dgm:cxn modelId="{31652ECA-FD61-4D67-9AAC-1F233A868AF3}" type="presParOf" srcId="{6FAB7946-17EA-4790-BC2F-C298D066DA14}" destId="{82774834-B8B4-408A-9691-AD6911CCDCEE}" srcOrd="1" destOrd="0" presId="urn:microsoft.com/office/officeart/2005/8/layout/hProcess7#1"/>
    <dgm:cxn modelId="{26AFC1E4-73C8-4D6D-B1E3-D6913C7F485A}" type="presParOf" srcId="{6FAB7946-17EA-4790-BC2F-C298D066DA14}" destId="{14AB45AE-DD9D-4899-9F7B-48BC4EF699F4}" srcOrd="2" destOrd="0" presId="urn:microsoft.com/office/officeart/2005/8/layout/hProcess7#1"/>
    <dgm:cxn modelId="{77CB1A51-18D5-460F-8EC7-44956B709F23}" type="presParOf" srcId="{9CD20B79-B7F4-48AC-8F5A-AFE05942F5A5}" destId="{A18BED0E-679E-4911-B94B-0956DD9AE984}" srcOrd="11" destOrd="0" presId="urn:microsoft.com/office/officeart/2005/8/layout/hProcess7#1"/>
    <dgm:cxn modelId="{01A344AD-8904-4E99-941C-4E4A18567A49}" type="presParOf" srcId="{9CD20B79-B7F4-48AC-8F5A-AFE05942F5A5}" destId="{555CBF4C-C914-4DAE-A1ED-F9F80B71CA27}" srcOrd="12" destOrd="0" presId="urn:microsoft.com/office/officeart/2005/8/layout/hProcess7#1"/>
    <dgm:cxn modelId="{34700379-4E06-4A13-B96B-BBD23E1B56BA}" type="presParOf" srcId="{555CBF4C-C914-4DAE-A1ED-F9F80B71CA27}" destId="{3F2A2677-57F0-455A-9432-1422701C8144}" srcOrd="0" destOrd="0" presId="urn:microsoft.com/office/officeart/2005/8/layout/hProcess7#1"/>
    <dgm:cxn modelId="{D8C20B27-1431-4EA9-B8C1-6128B8BEDB1E}" type="presParOf" srcId="{555CBF4C-C914-4DAE-A1ED-F9F80B71CA27}" destId="{6CEB8B3B-AB8B-4722-9D5D-12F8AB82B490}" srcOrd="1" destOrd="0" presId="urn:microsoft.com/office/officeart/2005/8/layout/hProcess7#1"/>
    <dgm:cxn modelId="{E0107678-011B-44AC-93D0-F32A8CB7EFC5}" type="presParOf" srcId="{555CBF4C-C914-4DAE-A1ED-F9F80B71CA27}" destId="{83DCC7D0-9958-4ECD-9759-FE7DFE100B7F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961C4F-69CE-441C-BDCE-7ED72DA0AE67}" type="doc">
      <dgm:prSet loTypeId="urn:microsoft.com/office/officeart/2005/8/layout/vList3#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634AEF4-4EC5-4741-9281-D303043314D7}">
      <dgm:prSet phldrT="[Text]"/>
      <dgm:spPr/>
      <dgm:t>
        <a:bodyPr/>
        <a:lstStyle/>
        <a:p>
          <a:pPr marL="296863" indent="-296863" algn="l"/>
          <a:r>
            <a:rPr lang="en-US" dirty="0" smtClean="0"/>
            <a:t>1. </a:t>
          </a:r>
          <a:r>
            <a:rPr lang="en-US" dirty="0" err="1" smtClean="0"/>
            <a:t>Ketersediaan</a:t>
          </a:r>
          <a:r>
            <a:rPr lang="en-US" dirty="0" smtClean="0"/>
            <a:t> </a:t>
          </a:r>
          <a:r>
            <a:rPr lang="en-US" dirty="0" err="1" smtClean="0"/>
            <a:t>sumber</a:t>
          </a:r>
          <a:r>
            <a:rPr lang="en-US" dirty="0" smtClean="0"/>
            <a:t> </a:t>
          </a:r>
          <a:r>
            <a:rPr lang="en-US" dirty="0" err="1" smtClean="0"/>
            <a:t>daya</a:t>
          </a:r>
          <a:r>
            <a:rPr lang="en-US" dirty="0" smtClean="0"/>
            <a:t> (</a:t>
          </a:r>
          <a:r>
            <a:rPr lang="en-US" dirty="0" err="1" smtClean="0"/>
            <a:t>khususnya</a:t>
          </a:r>
          <a:r>
            <a:rPr lang="en-US" dirty="0" smtClean="0"/>
            <a:t> </a:t>
          </a:r>
          <a:r>
            <a:rPr lang="en-US" dirty="0" err="1" smtClean="0"/>
            <a:t>sumber</a:t>
          </a:r>
          <a:r>
            <a:rPr lang="en-US" dirty="0" smtClean="0"/>
            <a:t> </a:t>
          </a:r>
          <a:r>
            <a:rPr lang="en-US" dirty="0" err="1" smtClean="0"/>
            <a:t>daya</a:t>
          </a:r>
          <a:r>
            <a:rPr lang="en-US" dirty="0" smtClean="0"/>
            <a:t> </a:t>
          </a:r>
          <a:r>
            <a:rPr lang="en-US" dirty="0" err="1" smtClean="0"/>
            <a:t>finansial</a:t>
          </a:r>
          <a:r>
            <a:rPr lang="en-US" dirty="0" smtClean="0"/>
            <a:t>)</a:t>
          </a:r>
          <a:endParaRPr lang="en-US" dirty="0"/>
        </a:p>
      </dgm:t>
    </dgm:pt>
    <dgm:pt modelId="{F84AD5AF-FAD2-464B-974D-8E3413FC973B}" type="parTrans" cxnId="{4D328A5C-B8CC-4232-BBC8-232922AD8236}">
      <dgm:prSet/>
      <dgm:spPr/>
      <dgm:t>
        <a:bodyPr/>
        <a:lstStyle/>
        <a:p>
          <a:pPr algn="l"/>
          <a:endParaRPr lang="en-US"/>
        </a:p>
      </dgm:t>
    </dgm:pt>
    <dgm:pt modelId="{D7AB162E-A832-4409-9090-BF1C218CF737}" type="sibTrans" cxnId="{4D328A5C-B8CC-4232-BBC8-232922AD8236}">
      <dgm:prSet/>
      <dgm:spPr/>
      <dgm:t>
        <a:bodyPr/>
        <a:lstStyle/>
        <a:p>
          <a:pPr algn="l"/>
          <a:endParaRPr lang="en-US"/>
        </a:p>
      </dgm:t>
    </dgm:pt>
    <dgm:pt modelId="{3646C583-B4C5-4DD5-A9FD-9B72D021ECAA}">
      <dgm:prSet phldrT="[Text]"/>
      <dgm:spPr/>
      <dgm:t>
        <a:bodyPr/>
        <a:lstStyle/>
        <a:p>
          <a:pPr algn="l"/>
          <a:r>
            <a:rPr lang="en-US" dirty="0" smtClean="0"/>
            <a:t>2. </a:t>
          </a:r>
          <a:r>
            <a:rPr lang="en-US" dirty="0" err="1" smtClean="0"/>
            <a:t>Ketersediaan</a:t>
          </a:r>
          <a:r>
            <a:rPr lang="en-US" dirty="0" smtClean="0"/>
            <a:t> </a:t>
          </a:r>
          <a:r>
            <a:rPr lang="en-US" dirty="0" err="1" smtClean="0"/>
            <a:t>infrastruktur</a:t>
          </a:r>
          <a:r>
            <a:rPr lang="en-US" dirty="0" smtClean="0"/>
            <a:t> TI  </a:t>
          </a:r>
          <a:endParaRPr lang="en-US" dirty="0"/>
        </a:p>
      </dgm:t>
    </dgm:pt>
    <dgm:pt modelId="{7420D96D-93B4-4E90-A168-DF0D8603107D}" type="parTrans" cxnId="{4B45FD3A-C2C7-4F81-B73D-CFB8EE8ABE66}">
      <dgm:prSet/>
      <dgm:spPr/>
      <dgm:t>
        <a:bodyPr/>
        <a:lstStyle/>
        <a:p>
          <a:pPr algn="l"/>
          <a:endParaRPr lang="en-US"/>
        </a:p>
      </dgm:t>
    </dgm:pt>
    <dgm:pt modelId="{4AF6C780-16E6-4608-A246-5E467EE5036A}" type="sibTrans" cxnId="{4B45FD3A-C2C7-4F81-B73D-CFB8EE8ABE66}">
      <dgm:prSet/>
      <dgm:spPr/>
      <dgm:t>
        <a:bodyPr/>
        <a:lstStyle/>
        <a:p>
          <a:pPr algn="l"/>
          <a:endParaRPr lang="en-US"/>
        </a:p>
      </dgm:t>
    </dgm:pt>
    <dgm:pt modelId="{A174430F-CF17-4990-BF99-DDB1EC79ABCA}">
      <dgm:prSet phldrT="[Text]"/>
      <dgm:spPr/>
      <dgm:t>
        <a:bodyPr/>
        <a:lstStyle/>
        <a:p>
          <a:pPr marL="296863" indent="-296863" algn="l"/>
          <a:r>
            <a:rPr lang="en-US" dirty="0" smtClean="0"/>
            <a:t>3. </a:t>
          </a:r>
          <a:r>
            <a:rPr lang="en-US" dirty="0" err="1" smtClean="0"/>
            <a:t>Ketersediaan</a:t>
          </a:r>
          <a:r>
            <a:rPr lang="en-US" dirty="0" smtClean="0"/>
            <a:t> SDM </a:t>
          </a:r>
          <a:r>
            <a:rPr lang="en-US" dirty="0" err="1" smtClean="0"/>
            <a:t>yg</a:t>
          </a:r>
          <a:r>
            <a:rPr lang="en-US" dirty="0" smtClean="0"/>
            <a:t> </a:t>
          </a:r>
          <a:r>
            <a:rPr lang="en-US" dirty="0" err="1" smtClean="0"/>
            <a:t>berkompeten</a:t>
          </a:r>
          <a:endParaRPr lang="en-US" dirty="0"/>
        </a:p>
      </dgm:t>
    </dgm:pt>
    <dgm:pt modelId="{F4A44B7C-7C6B-4E11-86ED-18DBA9CA5C76}" type="parTrans" cxnId="{916FFF06-4DFD-4D81-9D19-02D8C1219652}">
      <dgm:prSet/>
      <dgm:spPr/>
      <dgm:t>
        <a:bodyPr/>
        <a:lstStyle/>
        <a:p>
          <a:pPr algn="l"/>
          <a:endParaRPr lang="en-US"/>
        </a:p>
      </dgm:t>
    </dgm:pt>
    <dgm:pt modelId="{98D5AC71-622E-4C87-9B9F-043B9E76CB0A}" type="sibTrans" cxnId="{916FFF06-4DFD-4D81-9D19-02D8C1219652}">
      <dgm:prSet/>
      <dgm:spPr/>
      <dgm:t>
        <a:bodyPr/>
        <a:lstStyle/>
        <a:p>
          <a:pPr algn="l"/>
          <a:endParaRPr lang="en-US"/>
        </a:p>
      </dgm:t>
    </dgm:pt>
    <dgm:pt modelId="{190448B2-A8E6-4F9F-8827-249DF048E891}" type="pres">
      <dgm:prSet presAssocID="{DD961C4F-69CE-441C-BDCE-7ED72DA0AE6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4109F3-BA32-4CFD-B052-9539FD34C98D}" type="pres">
      <dgm:prSet presAssocID="{3634AEF4-4EC5-4741-9281-D303043314D7}" presName="composite" presStyleCnt="0"/>
      <dgm:spPr/>
    </dgm:pt>
    <dgm:pt modelId="{97DA3CE1-A1A7-4703-80D9-C21427762251}" type="pres">
      <dgm:prSet presAssocID="{3634AEF4-4EC5-4741-9281-D303043314D7}" presName="imgShp" presStyleLbl="fgImgPlace1" presStyleIdx="0" presStyleCnt="3"/>
      <dgm:spPr/>
    </dgm:pt>
    <dgm:pt modelId="{6C391263-EAB0-46C9-BAD9-83877FACB656}" type="pres">
      <dgm:prSet presAssocID="{3634AEF4-4EC5-4741-9281-D303043314D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8741D-CA39-46B1-8128-EAB240813AD9}" type="pres">
      <dgm:prSet presAssocID="{D7AB162E-A832-4409-9090-BF1C218CF737}" presName="spacing" presStyleCnt="0"/>
      <dgm:spPr/>
    </dgm:pt>
    <dgm:pt modelId="{BC975139-F882-4280-B4EA-AB8E116CC62A}" type="pres">
      <dgm:prSet presAssocID="{3646C583-B4C5-4DD5-A9FD-9B72D021ECAA}" presName="composite" presStyleCnt="0"/>
      <dgm:spPr/>
    </dgm:pt>
    <dgm:pt modelId="{B4993013-C774-4F65-9EC0-13B7950A07E6}" type="pres">
      <dgm:prSet presAssocID="{3646C583-B4C5-4DD5-A9FD-9B72D021ECAA}" presName="imgShp" presStyleLbl="fgImgPlace1" presStyleIdx="1" presStyleCnt="3"/>
      <dgm:spPr/>
    </dgm:pt>
    <dgm:pt modelId="{6BF2D7B0-343E-4E54-9171-886F0FE25DC2}" type="pres">
      <dgm:prSet presAssocID="{3646C583-B4C5-4DD5-A9FD-9B72D021ECA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A58A4-10A1-4F5E-9F98-F131DFF5A732}" type="pres">
      <dgm:prSet presAssocID="{4AF6C780-16E6-4608-A246-5E467EE5036A}" presName="spacing" presStyleCnt="0"/>
      <dgm:spPr/>
    </dgm:pt>
    <dgm:pt modelId="{FC0AB9E9-3596-4CCF-9B27-1D808861AC23}" type="pres">
      <dgm:prSet presAssocID="{A174430F-CF17-4990-BF99-DDB1EC79ABCA}" presName="composite" presStyleCnt="0"/>
      <dgm:spPr/>
    </dgm:pt>
    <dgm:pt modelId="{2826C54C-F531-461A-A6F9-AC44F7D22AD1}" type="pres">
      <dgm:prSet presAssocID="{A174430F-CF17-4990-BF99-DDB1EC79ABCA}" presName="imgShp" presStyleLbl="fgImgPlace1" presStyleIdx="2" presStyleCnt="3"/>
      <dgm:spPr/>
    </dgm:pt>
    <dgm:pt modelId="{6367D4C2-7B61-413C-996F-D7521A889048}" type="pres">
      <dgm:prSet presAssocID="{A174430F-CF17-4990-BF99-DDB1EC79ABC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E2518F-B70C-4607-82FA-399E8B452058}" type="presOf" srcId="{3646C583-B4C5-4DD5-A9FD-9B72D021ECAA}" destId="{6BF2D7B0-343E-4E54-9171-886F0FE25DC2}" srcOrd="0" destOrd="0" presId="urn:microsoft.com/office/officeart/2005/8/layout/vList3#1"/>
    <dgm:cxn modelId="{B7063CA1-2D94-409C-A54C-0BEAD0ADBDE7}" type="presOf" srcId="{3634AEF4-4EC5-4741-9281-D303043314D7}" destId="{6C391263-EAB0-46C9-BAD9-83877FACB656}" srcOrd="0" destOrd="0" presId="urn:microsoft.com/office/officeart/2005/8/layout/vList3#1"/>
    <dgm:cxn modelId="{4D328A5C-B8CC-4232-BBC8-232922AD8236}" srcId="{DD961C4F-69CE-441C-BDCE-7ED72DA0AE67}" destId="{3634AEF4-4EC5-4741-9281-D303043314D7}" srcOrd="0" destOrd="0" parTransId="{F84AD5AF-FAD2-464B-974D-8E3413FC973B}" sibTransId="{D7AB162E-A832-4409-9090-BF1C218CF737}"/>
    <dgm:cxn modelId="{4B45FD3A-C2C7-4F81-B73D-CFB8EE8ABE66}" srcId="{DD961C4F-69CE-441C-BDCE-7ED72DA0AE67}" destId="{3646C583-B4C5-4DD5-A9FD-9B72D021ECAA}" srcOrd="1" destOrd="0" parTransId="{7420D96D-93B4-4E90-A168-DF0D8603107D}" sibTransId="{4AF6C780-16E6-4608-A246-5E467EE5036A}"/>
    <dgm:cxn modelId="{F8D7886C-6933-4BEC-9511-BAB0B6B63705}" type="presOf" srcId="{A174430F-CF17-4990-BF99-DDB1EC79ABCA}" destId="{6367D4C2-7B61-413C-996F-D7521A889048}" srcOrd="0" destOrd="0" presId="urn:microsoft.com/office/officeart/2005/8/layout/vList3#1"/>
    <dgm:cxn modelId="{82FC1800-F15B-4BAD-AE99-B0A2103A4143}" type="presOf" srcId="{DD961C4F-69CE-441C-BDCE-7ED72DA0AE67}" destId="{190448B2-A8E6-4F9F-8827-249DF048E891}" srcOrd="0" destOrd="0" presId="urn:microsoft.com/office/officeart/2005/8/layout/vList3#1"/>
    <dgm:cxn modelId="{916FFF06-4DFD-4D81-9D19-02D8C1219652}" srcId="{DD961C4F-69CE-441C-BDCE-7ED72DA0AE67}" destId="{A174430F-CF17-4990-BF99-DDB1EC79ABCA}" srcOrd="2" destOrd="0" parTransId="{F4A44B7C-7C6B-4E11-86ED-18DBA9CA5C76}" sibTransId="{98D5AC71-622E-4C87-9B9F-043B9E76CB0A}"/>
    <dgm:cxn modelId="{7F4E0946-DFC7-47E6-920F-F4CC1E0D1B48}" type="presParOf" srcId="{190448B2-A8E6-4F9F-8827-249DF048E891}" destId="{E14109F3-BA32-4CFD-B052-9539FD34C98D}" srcOrd="0" destOrd="0" presId="urn:microsoft.com/office/officeart/2005/8/layout/vList3#1"/>
    <dgm:cxn modelId="{2960D7CA-962B-4951-A748-1947460C9ED0}" type="presParOf" srcId="{E14109F3-BA32-4CFD-B052-9539FD34C98D}" destId="{97DA3CE1-A1A7-4703-80D9-C21427762251}" srcOrd="0" destOrd="0" presId="urn:microsoft.com/office/officeart/2005/8/layout/vList3#1"/>
    <dgm:cxn modelId="{B6AC12DF-2DE9-4DCF-B22F-B06252ACD04F}" type="presParOf" srcId="{E14109F3-BA32-4CFD-B052-9539FD34C98D}" destId="{6C391263-EAB0-46C9-BAD9-83877FACB656}" srcOrd="1" destOrd="0" presId="urn:microsoft.com/office/officeart/2005/8/layout/vList3#1"/>
    <dgm:cxn modelId="{F3ED28C6-8D16-4EE8-AC5D-4E3114BFF298}" type="presParOf" srcId="{190448B2-A8E6-4F9F-8827-249DF048E891}" destId="{BB38741D-CA39-46B1-8128-EAB240813AD9}" srcOrd="1" destOrd="0" presId="urn:microsoft.com/office/officeart/2005/8/layout/vList3#1"/>
    <dgm:cxn modelId="{D74DE6B0-EF15-4C06-9C41-65903A165768}" type="presParOf" srcId="{190448B2-A8E6-4F9F-8827-249DF048E891}" destId="{BC975139-F882-4280-B4EA-AB8E116CC62A}" srcOrd="2" destOrd="0" presId="urn:microsoft.com/office/officeart/2005/8/layout/vList3#1"/>
    <dgm:cxn modelId="{E959933D-0A70-4D87-B54C-8CE3650C05B8}" type="presParOf" srcId="{BC975139-F882-4280-B4EA-AB8E116CC62A}" destId="{B4993013-C774-4F65-9EC0-13B7950A07E6}" srcOrd="0" destOrd="0" presId="urn:microsoft.com/office/officeart/2005/8/layout/vList3#1"/>
    <dgm:cxn modelId="{7EFE247F-45C9-40A1-B6B3-BF48853D6DD8}" type="presParOf" srcId="{BC975139-F882-4280-B4EA-AB8E116CC62A}" destId="{6BF2D7B0-343E-4E54-9171-886F0FE25DC2}" srcOrd="1" destOrd="0" presId="urn:microsoft.com/office/officeart/2005/8/layout/vList3#1"/>
    <dgm:cxn modelId="{5E2FCC92-90E5-4A6D-8207-6DBA0F4C1AB6}" type="presParOf" srcId="{190448B2-A8E6-4F9F-8827-249DF048E891}" destId="{BAEA58A4-10A1-4F5E-9F98-F131DFF5A732}" srcOrd="3" destOrd="0" presId="urn:microsoft.com/office/officeart/2005/8/layout/vList3#1"/>
    <dgm:cxn modelId="{45D1228D-689C-4573-ACE1-A9E5C42AE04E}" type="presParOf" srcId="{190448B2-A8E6-4F9F-8827-249DF048E891}" destId="{FC0AB9E9-3596-4CCF-9B27-1D808861AC23}" srcOrd="4" destOrd="0" presId="urn:microsoft.com/office/officeart/2005/8/layout/vList3#1"/>
    <dgm:cxn modelId="{B5D9F3CB-131A-41AE-9655-44274112CA3F}" type="presParOf" srcId="{FC0AB9E9-3596-4CCF-9B27-1D808861AC23}" destId="{2826C54C-F531-461A-A6F9-AC44F7D22AD1}" srcOrd="0" destOrd="0" presId="urn:microsoft.com/office/officeart/2005/8/layout/vList3#1"/>
    <dgm:cxn modelId="{A2B4E900-02FB-4DC2-92FD-77B048BA5733}" type="presParOf" srcId="{FC0AB9E9-3596-4CCF-9B27-1D808861AC23}" destId="{6367D4C2-7B61-413C-996F-D7521A88904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B1A0A8-B09A-4B87-ABFD-A35FBA541CA1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0CBBF0-C83D-4EE2-800D-381A653BB379}">
      <dgm:prSet phldrT="[Text]" custT="1"/>
      <dgm:spPr>
        <a:solidFill>
          <a:srgbClr val="66FF99"/>
        </a:solidFill>
      </dgm:spPr>
      <dgm:t>
        <a:bodyPr/>
        <a:lstStyle/>
        <a:p>
          <a:r>
            <a:rPr lang="en-US" sz="8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Value</a:t>
          </a:r>
          <a:endParaRPr lang="en-US" sz="8800" dirty="0"/>
        </a:p>
      </dgm:t>
    </dgm:pt>
    <dgm:pt modelId="{180B1E58-5AED-4C20-AABD-0B31714440A8}" type="parTrans" cxnId="{B60E6B65-72C0-412E-9FC4-EDA4649BDC7B}">
      <dgm:prSet/>
      <dgm:spPr/>
      <dgm:t>
        <a:bodyPr/>
        <a:lstStyle/>
        <a:p>
          <a:endParaRPr lang="en-US"/>
        </a:p>
      </dgm:t>
    </dgm:pt>
    <dgm:pt modelId="{A5318B98-8377-47CB-8003-72D842FA5914}" type="sibTrans" cxnId="{B60E6B65-72C0-412E-9FC4-EDA4649BDC7B}">
      <dgm:prSet/>
      <dgm:spPr>
        <a:solidFill>
          <a:schemeClr val="accent1">
            <a:alpha val="90000"/>
          </a:schemeClr>
        </a:solidFill>
      </dgm:spPr>
      <dgm:t>
        <a:bodyPr/>
        <a:lstStyle/>
        <a:p>
          <a:endParaRPr lang="en-US"/>
        </a:p>
      </dgm:t>
    </dgm:pt>
    <dgm:pt modelId="{0392A309-8E4D-43F0-8ABC-DA0B1D8BB4C8}">
      <dgm:prSet phldrT="[Text]" custT="1"/>
      <dgm:spPr>
        <a:solidFill>
          <a:srgbClr val="FF99FF"/>
        </a:solidFill>
      </dgm:spPr>
      <dgm:t>
        <a:bodyPr/>
        <a:lstStyle/>
        <a:p>
          <a:r>
            <a:rPr lang="en-US" sz="2800" dirty="0" err="1" smtClean="0"/>
            <a:t>Jenis</a:t>
          </a:r>
          <a:r>
            <a:rPr lang="en-US" sz="2800" dirty="0" smtClean="0"/>
            <a:t> </a:t>
          </a:r>
          <a:r>
            <a:rPr lang="en-US" sz="2800" dirty="0" err="1" smtClean="0"/>
            <a:t>aplikasi</a:t>
          </a:r>
          <a:r>
            <a:rPr lang="en-US" sz="2800" dirty="0" smtClean="0"/>
            <a:t> e-Gov </a:t>
          </a:r>
          <a:r>
            <a:rPr lang="en-US" sz="2800" dirty="0" err="1" smtClean="0"/>
            <a:t>apa</a:t>
          </a:r>
          <a:r>
            <a:rPr lang="en-US" sz="2800" dirty="0" smtClean="0"/>
            <a:t> </a:t>
          </a:r>
          <a:r>
            <a:rPr lang="en-US" sz="2800" dirty="0" err="1" smtClean="0"/>
            <a:t>sajakah</a:t>
          </a:r>
          <a:r>
            <a:rPr lang="en-US" sz="2800" dirty="0" smtClean="0"/>
            <a:t> </a:t>
          </a:r>
          <a:r>
            <a:rPr lang="en-US" sz="2800" dirty="0" err="1" smtClean="0"/>
            <a:t>yg</a:t>
          </a:r>
          <a:r>
            <a:rPr lang="en-US" sz="2800" dirty="0" smtClean="0"/>
            <a:t> </a:t>
          </a:r>
          <a:r>
            <a:rPr lang="en-US" sz="2800" dirty="0" err="1" smtClean="0"/>
            <a:t>harus</a:t>
          </a:r>
          <a:r>
            <a:rPr lang="en-US" sz="2800" dirty="0" smtClean="0"/>
            <a:t> </a:t>
          </a:r>
          <a:r>
            <a:rPr lang="en-US" sz="2800" dirty="0" err="1" smtClean="0"/>
            <a:t>didahulukan</a:t>
          </a:r>
          <a:r>
            <a:rPr lang="en-US" sz="2800" dirty="0" smtClean="0"/>
            <a:t> </a:t>
          </a:r>
          <a:r>
            <a:rPr lang="en-US" sz="2800" dirty="0" err="1" smtClean="0"/>
            <a:t>pembangunannya</a:t>
          </a:r>
          <a:r>
            <a:rPr lang="en-US" sz="2800" dirty="0" smtClean="0"/>
            <a:t> agar </a:t>
          </a:r>
          <a:r>
            <a:rPr lang="en-US" sz="2800" dirty="0" err="1" smtClean="0"/>
            <a:t>memberikan</a:t>
          </a:r>
          <a:r>
            <a:rPr lang="en-US" sz="2800" dirty="0" smtClean="0"/>
            <a:t> value (</a:t>
          </a:r>
          <a:r>
            <a:rPr lang="en-US" sz="2800" dirty="0" err="1" smtClean="0"/>
            <a:t>manfaat</a:t>
          </a:r>
          <a:r>
            <a:rPr lang="en-US" sz="2800" dirty="0" smtClean="0"/>
            <a:t>) </a:t>
          </a:r>
          <a:r>
            <a:rPr lang="en-US" sz="2800" dirty="0" err="1" smtClean="0"/>
            <a:t>yg</a:t>
          </a:r>
          <a:r>
            <a:rPr lang="en-US" sz="2800" dirty="0" smtClean="0"/>
            <a:t> </a:t>
          </a:r>
          <a:r>
            <a:rPr lang="en-US" sz="2800" dirty="0" err="1" smtClean="0"/>
            <a:t>signifikan</a:t>
          </a:r>
          <a:r>
            <a:rPr lang="en-US" sz="2800" dirty="0" smtClean="0"/>
            <a:t> </a:t>
          </a:r>
          <a:r>
            <a:rPr lang="en-US" sz="2800" dirty="0" err="1" smtClean="0"/>
            <a:t>bagi</a:t>
          </a:r>
          <a:r>
            <a:rPr lang="en-US" sz="2800" dirty="0" smtClean="0"/>
            <a:t> </a:t>
          </a:r>
          <a:r>
            <a:rPr lang="en-US" sz="2800" dirty="0" err="1" smtClean="0"/>
            <a:t>masyarakat</a:t>
          </a:r>
          <a:r>
            <a:rPr lang="en-US" sz="2800" dirty="0" smtClean="0"/>
            <a:t>.</a:t>
          </a:r>
          <a:endParaRPr lang="en-US" sz="2800" dirty="0"/>
        </a:p>
      </dgm:t>
    </dgm:pt>
    <dgm:pt modelId="{CD9AF080-2BA3-4479-A43C-AE4C08A32BF4}" type="parTrans" cxnId="{B36A1B5F-D981-4D31-9629-9A313248746B}">
      <dgm:prSet/>
      <dgm:spPr/>
      <dgm:t>
        <a:bodyPr/>
        <a:lstStyle/>
        <a:p>
          <a:endParaRPr lang="en-US"/>
        </a:p>
      </dgm:t>
    </dgm:pt>
    <dgm:pt modelId="{48B3B139-B2F2-4024-9D64-E130EEF12840}" type="sibTrans" cxnId="{B36A1B5F-D981-4D31-9629-9A313248746B}">
      <dgm:prSet/>
      <dgm:spPr/>
      <dgm:t>
        <a:bodyPr/>
        <a:lstStyle/>
        <a:p>
          <a:endParaRPr lang="en-US"/>
        </a:p>
      </dgm:t>
    </dgm:pt>
    <dgm:pt modelId="{42A08E57-BFD7-4ED6-BA98-1427F2831C29}" type="pres">
      <dgm:prSet presAssocID="{7FB1A0A8-B09A-4B87-ABFD-A35FBA541CA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9E4603-ADC4-4689-80A2-50EDF749DFDC}" type="pres">
      <dgm:prSet presAssocID="{7FB1A0A8-B09A-4B87-ABFD-A35FBA541CA1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0AF0614B-BDDD-41DF-8F15-E7BD0555CA80}" type="pres">
      <dgm:prSet presAssocID="{7FB1A0A8-B09A-4B87-ABFD-A35FBA541CA1}" presName="TwoNodes_1" presStyleLbl="node1" presStyleIdx="0" presStyleCnt="2" custScaleX="114096" custScaleY="745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8822E-08FA-4411-B48D-ED37CF8EA79C}" type="pres">
      <dgm:prSet presAssocID="{7FB1A0A8-B09A-4B87-ABFD-A35FBA541CA1}" presName="TwoNodes_2" presStyleLbl="node1" presStyleIdx="1" presStyleCnt="2" custScaleX="99285" custScaleY="124837" custLinFactNeighborX="-4770" custLinFactNeighborY="-78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89862-E19B-4DDA-85F8-5069CCAB7AA2}" type="pres">
      <dgm:prSet presAssocID="{7FB1A0A8-B09A-4B87-ABFD-A35FBA541CA1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90352-118C-42AF-ADA8-076D98C03C60}" type="pres">
      <dgm:prSet presAssocID="{7FB1A0A8-B09A-4B87-ABFD-A35FBA541CA1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0281EC-4AC1-4389-A933-CECC1B0BBA27}" type="pres">
      <dgm:prSet presAssocID="{7FB1A0A8-B09A-4B87-ABFD-A35FBA541CA1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6A1B5F-D981-4D31-9629-9A313248746B}" srcId="{7FB1A0A8-B09A-4B87-ABFD-A35FBA541CA1}" destId="{0392A309-8E4D-43F0-8ABC-DA0B1D8BB4C8}" srcOrd="1" destOrd="0" parTransId="{CD9AF080-2BA3-4479-A43C-AE4C08A32BF4}" sibTransId="{48B3B139-B2F2-4024-9D64-E130EEF12840}"/>
    <dgm:cxn modelId="{146CDB7E-F42A-46E8-BFA8-66F14B72F403}" type="presOf" srcId="{0392A309-8E4D-43F0-8ABC-DA0B1D8BB4C8}" destId="{F2C8822E-08FA-4411-B48D-ED37CF8EA79C}" srcOrd="0" destOrd="0" presId="urn:microsoft.com/office/officeart/2005/8/layout/vProcess5"/>
    <dgm:cxn modelId="{B60E6B65-72C0-412E-9FC4-EDA4649BDC7B}" srcId="{7FB1A0A8-B09A-4B87-ABFD-A35FBA541CA1}" destId="{060CBBF0-C83D-4EE2-800D-381A653BB379}" srcOrd="0" destOrd="0" parTransId="{180B1E58-5AED-4C20-AABD-0B31714440A8}" sibTransId="{A5318B98-8377-47CB-8003-72D842FA5914}"/>
    <dgm:cxn modelId="{8AEA05A2-A780-4A64-8A18-5D6BCBFDD653}" type="presOf" srcId="{060CBBF0-C83D-4EE2-800D-381A653BB379}" destId="{0AF0614B-BDDD-41DF-8F15-E7BD0555CA80}" srcOrd="0" destOrd="0" presId="urn:microsoft.com/office/officeart/2005/8/layout/vProcess5"/>
    <dgm:cxn modelId="{355BD95C-B621-4BF2-80C8-78A4D4FE1A05}" type="presOf" srcId="{A5318B98-8377-47CB-8003-72D842FA5914}" destId="{35889862-E19B-4DDA-85F8-5069CCAB7AA2}" srcOrd="0" destOrd="0" presId="urn:microsoft.com/office/officeart/2005/8/layout/vProcess5"/>
    <dgm:cxn modelId="{61AAF821-EE91-4D11-B618-10519D22B7A8}" type="presOf" srcId="{0392A309-8E4D-43F0-8ABC-DA0B1D8BB4C8}" destId="{840281EC-4AC1-4389-A933-CECC1B0BBA27}" srcOrd="1" destOrd="0" presId="urn:microsoft.com/office/officeart/2005/8/layout/vProcess5"/>
    <dgm:cxn modelId="{93281AA0-E05E-4AD4-89F2-291B8D5AF13D}" type="presOf" srcId="{060CBBF0-C83D-4EE2-800D-381A653BB379}" destId="{45F90352-118C-42AF-ADA8-076D98C03C60}" srcOrd="1" destOrd="0" presId="urn:microsoft.com/office/officeart/2005/8/layout/vProcess5"/>
    <dgm:cxn modelId="{9C76F7EF-9656-4878-A84E-C235CBBF659B}" type="presOf" srcId="{7FB1A0A8-B09A-4B87-ABFD-A35FBA541CA1}" destId="{42A08E57-BFD7-4ED6-BA98-1427F2831C29}" srcOrd="0" destOrd="0" presId="urn:microsoft.com/office/officeart/2005/8/layout/vProcess5"/>
    <dgm:cxn modelId="{10D25F74-15D8-46F5-AC9A-49C7048D5A5C}" type="presParOf" srcId="{42A08E57-BFD7-4ED6-BA98-1427F2831C29}" destId="{679E4603-ADC4-4689-80A2-50EDF749DFDC}" srcOrd="0" destOrd="0" presId="urn:microsoft.com/office/officeart/2005/8/layout/vProcess5"/>
    <dgm:cxn modelId="{9741B931-046A-4AD7-B5C0-D4DBD26159BB}" type="presParOf" srcId="{42A08E57-BFD7-4ED6-BA98-1427F2831C29}" destId="{0AF0614B-BDDD-41DF-8F15-E7BD0555CA80}" srcOrd="1" destOrd="0" presId="urn:microsoft.com/office/officeart/2005/8/layout/vProcess5"/>
    <dgm:cxn modelId="{2252B083-7338-4D53-98BA-BC76DA7E7216}" type="presParOf" srcId="{42A08E57-BFD7-4ED6-BA98-1427F2831C29}" destId="{F2C8822E-08FA-4411-B48D-ED37CF8EA79C}" srcOrd="2" destOrd="0" presId="urn:microsoft.com/office/officeart/2005/8/layout/vProcess5"/>
    <dgm:cxn modelId="{B451171C-130D-4C33-990A-C5309F84EDF0}" type="presParOf" srcId="{42A08E57-BFD7-4ED6-BA98-1427F2831C29}" destId="{35889862-E19B-4DDA-85F8-5069CCAB7AA2}" srcOrd="3" destOrd="0" presId="urn:microsoft.com/office/officeart/2005/8/layout/vProcess5"/>
    <dgm:cxn modelId="{2D6482A9-E71A-487D-8F30-EE9F42CCD3E9}" type="presParOf" srcId="{42A08E57-BFD7-4ED6-BA98-1427F2831C29}" destId="{45F90352-118C-42AF-ADA8-076D98C03C60}" srcOrd="4" destOrd="0" presId="urn:microsoft.com/office/officeart/2005/8/layout/vProcess5"/>
    <dgm:cxn modelId="{7AB04A3E-E0F7-4A6F-8604-19D2BC152249}" type="presParOf" srcId="{42A08E57-BFD7-4ED6-BA98-1427F2831C29}" destId="{840281EC-4AC1-4389-A933-CECC1B0BBA27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4966CE-2D8E-43B9-B7E8-D8E347ECCEFC}" type="doc">
      <dgm:prSet loTypeId="urn:microsoft.com/office/officeart/2008/layout/VerticalAccentList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B6684C9B-BE21-4947-BF06-F43F0B08F0A9}">
      <dgm:prSet phldrT="[Text]" phldr="1"/>
      <dgm:spPr/>
      <dgm:t>
        <a:bodyPr/>
        <a:lstStyle/>
        <a:p>
          <a:endParaRPr lang="en-US"/>
        </a:p>
      </dgm:t>
    </dgm:pt>
    <dgm:pt modelId="{8F548B31-ED89-4D20-9B2C-B8C73BF1960D}" type="parTrans" cxnId="{3A64B864-9FEE-4086-821D-866FF6D21F43}">
      <dgm:prSet/>
      <dgm:spPr/>
      <dgm:t>
        <a:bodyPr/>
        <a:lstStyle/>
        <a:p>
          <a:endParaRPr lang="en-US"/>
        </a:p>
      </dgm:t>
    </dgm:pt>
    <dgm:pt modelId="{098CAAA1-06A1-4621-B1B5-555D80C37F0D}" type="sibTrans" cxnId="{3A64B864-9FEE-4086-821D-866FF6D21F43}">
      <dgm:prSet/>
      <dgm:spPr/>
      <dgm:t>
        <a:bodyPr/>
        <a:lstStyle/>
        <a:p>
          <a:endParaRPr lang="en-US"/>
        </a:p>
      </dgm:t>
    </dgm:pt>
    <dgm:pt modelId="{642E39FC-D901-41F0-8643-88B0FA00B15C}">
      <dgm:prSet phldrT="[Text]"/>
      <dgm:spPr/>
      <dgm:t>
        <a:bodyPr/>
        <a:lstStyle/>
        <a:p>
          <a:r>
            <a:rPr lang="en-US" dirty="0" err="1" smtClean="0"/>
            <a:t>Penentuan</a:t>
          </a:r>
          <a:r>
            <a:rPr lang="en-US" dirty="0" smtClean="0"/>
            <a:t> </a:t>
          </a:r>
          <a:r>
            <a:rPr lang="en-US" dirty="0" err="1" smtClean="0"/>
            <a:t>kanal</a:t>
          </a:r>
          <a:r>
            <a:rPr lang="en-US" dirty="0" smtClean="0"/>
            <a:t> </a:t>
          </a:r>
          <a:r>
            <a:rPr lang="en-US" dirty="0" err="1" smtClean="0"/>
            <a:t>akses</a:t>
          </a:r>
          <a:endParaRPr lang="en-US" dirty="0"/>
        </a:p>
      </dgm:t>
    </dgm:pt>
    <dgm:pt modelId="{C9136968-CBAD-4977-B699-FAC55F8C00A9}" type="parTrans" cxnId="{57EAC5B5-F977-41CA-B3E2-DD48949F59EA}">
      <dgm:prSet/>
      <dgm:spPr/>
      <dgm:t>
        <a:bodyPr/>
        <a:lstStyle/>
        <a:p>
          <a:endParaRPr lang="en-US"/>
        </a:p>
      </dgm:t>
    </dgm:pt>
    <dgm:pt modelId="{79717942-49FA-429E-8502-ACD5B3BC1C26}" type="sibTrans" cxnId="{57EAC5B5-F977-41CA-B3E2-DD48949F59EA}">
      <dgm:prSet/>
      <dgm:spPr/>
      <dgm:t>
        <a:bodyPr/>
        <a:lstStyle/>
        <a:p>
          <a:endParaRPr lang="en-US"/>
        </a:p>
      </dgm:t>
    </dgm:pt>
    <dgm:pt modelId="{7547A3EF-AF72-4659-A77B-0BBF905266B2}">
      <dgm:prSet phldrT="[Text]" phldr="1"/>
      <dgm:spPr/>
      <dgm:t>
        <a:bodyPr/>
        <a:lstStyle/>
        <a:p>
          <a:endParaRPr lang="en-US"/>
        </a:p>
      </dgm:t>
    </dgm:pt>
    <dgm:pt modelId="{BF3A6FF7-869A-4779-A24D-E6D60BA25484}" type="parTrans" cxnId="{8C7C2C59-3F72-40DE-A8AE-39E131DEAE33}">
      <dgm:prSet/>
      <dgm:spPr/>
      <dgm:t>
        <a:bodyPr/>
        <a:lstStyle/>
        <a:p>
          <a:endParaRPr lang="en-US"/>
        </a:p>
      </dgm:t>
    </dgm:pt>
    <dgm:pt modelId="{6618DFFE-8B5D-49CA-9882-C6E1995F06CD}" type="sibTrans" cxnId="{8C7C2C59-3F72-40DE-A8AE-39E131DEAE33}">
      <dgm:prSet/>
      <dgm:spPr/>
      <dgm:t>
        <a:bodyPr/>
        <a:lstStyle/>
        <a:p>
          <a:endParaRPr lang="en-US"/>
        </a:p>
      </dgm:t>
    </dgm:pt>
    <dgm:pt modelId="{21238DD8-5701-444A-ACE1-D96B82EFD11C}">
      <dgm:prSet phldrT="[Text]"/>
      <dgm:spPr/>
      <dgm:t>
        <a:bodyPr/>
        <a:lstStyle/>
        <a:p>
          <a:r>
            <a:rPr lang="en-US" dirty="0" err="1" smtClean="0"/>
            <a:t>Keterlibatan</a:t>
          </a:r>
          <a:r>
            <a:rPr lang="en-US" dirty="0" smtClean="0"/>
            <a:t> </a:t>
          </a:r>
          <a:r>
            <a:rPr lang="en-US" dirty="0" err="1" smtClean="0"/>
            <a:t>pihak</a:t>
          </a:r>
          <a:r>
            <a:rPr lang="en-US" dirty="0" smtClean="0"/>
            <a:t> non-</a:t>
          </a:r>
          <a:r>
            <a:rPr lang="en-US" dirty="0" err="1" smtClean="0"/>
            <a:t>pemerintah</a:t>
          </a:r>
          <a:endParaRPr lang="en-US" dirty="0"/>
        </a:p>
      </dgm:t>
    </dgm:pt>
    <dgm:pt modelId="{0CAF62ED-13D1-47BF-B8F3-FF23F374D448}" type="parTrans" cxnId="{BF214CF6-08EA-468F-AD95-D4CE4ED20AE2}">
      <dgm:prSet/>
      <dgm:spPr/>
      <dgm:t>
        <a:bodyPr/>
        <a:lstStyle/>
        <a:p>
          <a:endParaRPr lang="en-US"/>
        </a:p>
      </dgm:t>
    </dgm:pt>
    <dgm:pt modelId="{4E8D9850-DA6E-49AB-A0F7-DC3BBFF8EFB5}" type="sibTrans" cxnId="{BF214CF6-08EA-468F-AD95-D4CE4ED20AE2}">
      <dgm:prSet/>
      <dgm:spPr/>
      <dgm:t>
        <a:bodyPr/>
        <a:lstStyle/>
        <a:p>
          <a:endParaRPr lang="en-US"/>
        </a:p>
      </dgm:t>
    </dgm:pt>
    <dgm:pt modelId="{B4A6497C-4F20-4D80-BDDE-CF52C16B20BF}">
      <dgm:prSet phldrT="[Text]" phldr="1"/>
      <dgm:spPr/>
      <dgm:t>
        <a:bodyPr/>
        <a:lstStyle/>
        <a:p>
          <a:endParaRPr lang="en-US"/>
        </a:p>
      </dgm:t>
    </dgm:pt>
    <dgm:pt modelId="{5F8ACBD3-9FB5-4E40-BE76-7F273BA23236}" type="parTrans" cxnId="{1EE7DF9F-5D4F-4C70-A31E-8D5387CFBA94}">
      <dgm:prSet/>
      <dgm:spPr/>
      <dgm:t>
        <a:bodyPr/>
        <a:lstStyle/>
        <a:p>
          <a:endParaRPr lang="en-US"/>
        </a:p>
      </dgm:t>
    </dgm:pt>
    <dgm:pt modelId="{5F2F03E6-A03D-41DE-8DC0-2003E170CD2F}" type="sibTrans" cxnId="{1EE7DF9F-5D4F-4C70-A31E-8D5387CFBA94}">
      <dgm:prSet/>
      <dgm:spPr/>
      <dgm:t>
        <a:bodyPr/>
        <a:lstStyle/>
        <a:p>
          <a:endParaRPr lang="en-US"/>
        </a:p>
      </dgm:t>
    </dgm:pt>
    <dgm:pt modelId="{F33EE555-810D-4821-A0D3-C816A355D196}">
      <dgm:prSet phldrT="[Text]"/>
      <dgm:spPr/>
      <dgm:t>
        <a:bodyPr/>
        <a:lstStyle/>
        <a:p>
          <a:pPr algn="l"/>
          <a:r>
            <a:rPr lang="en-US" dirty="0" err="1" smtClean="0"/>
            <a:t>Pembiayaan</a:t>
          </a:r>
          <a:r>
            <a:rPr lang="en-US" dirty="0" smtClean="0"/>
            <a:t> </a:t>
          </a:r>
          <a:r>
            <a:rPr lang="en-US" dirty="0" err="1" smtClean="0"/>
            <a:t>manajemen</a:t>
          </a:r>
          <a:r>
            <a:rPr lang="en-US" dirty="0" smtClean="0"/>
            <a:t> </a:t>
          </a:r>
          <a:r>
            <a:rPr lang="en-US" dirty="0" err="1" smtClean="0"/>
            <a:t>perubahan</a:t>
          </a:r>
          <a:endParaRPr lang="en-US" dirty="0"/>
        </a:p>
      </dgm:t>
    </dgm:pt>
    <dgm:pt modelId="{62F061F6-3DB4-4F54-9C44-7C6704C2A6D6}" type="parTrans" cxnId="{67C036BA-717B-4C52-9962-5CC4694615F6}">
      <dgm:prSet/>
      <dgm:spPr/>
      <dgm:t>
        <a:bodyPr/>
        <a:lstStyle/>
        <a:p>
          <a:endParaRPr lang="en-US"/>
        </a:p>
      </dgm:t>
    </dgm:pt>
    <dgm:pt modelId="{B01D03DB-82EA-4284-AC41-E5A017F1AE47}" type="sibTrans" cxnId="{67C036BA-717B-4C52-9962-5CC4694615F6}">
      <dgm:prSet/>
      <dgm:spPr/>
      <dgm:t>
        <a:bodyPr/>
        <a:lstStyle/>
        <a:p>
          <a:endParaRPr lang="en-US"/>
        </a:p>
      </dgm:t>
    </dgm:pt>
    <dgm:pt modelId="{43EE0AE7-1891-4CB8-9BD9-64019E511AB8}" type="pres">
      <dgm:prSet presAssocID="{144966CE-2D8E-43B9-B7E8-D8E347ECCEF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8944CF2A-519B-41EE-A82A-8642483AF986}" type="pres">
      <dgm:prSet presAssocID="{B6684C9B-BE21-4947-BF06-F43F0B08F0A9}" presName="parenttextcomposite" presStyleCnt="0"/>
      <dgm:spPr/>
    </dgm:pt>
    <dgm:pt modelId="{F0759DEE-E9EF-4577-89E6-D0AF3B706D0B}" type="pres">
      <dgm:prSet presAssocID="{B6684C9B-BE21-4947-BF06-F43F0B08F0A9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6E6E32-7CC8-4391-947E-BF901A2306ED}" type="pres">
      <dgm:prSet presAssocID="{B6684C9B-BE21-4947-BF06-F43F0B08F0A9}" presName="composite" presStyleCnt="0"/>
      <dgm:spPr/>
    </dgm:pt>
    <dgm:pt modelId="{BFDDEACA-ACAF-49AF-AE83-83A5B52978CD}" type="pres">
      <dgm:prSet presAssocID="{B6684C9B-BE21-4947-BF06-F43F0B08F0A9}" presName="chevron1" presStyleLbl="alignNode1" presStyleIdx="0" presStyleCnt="21"/>
      <dgm:spPr/>
    </dgm:pt>
    <dgm:pt modelId="{4A902847-E5C6-4EF3-BDE7-51C7C19F29C4}" type="pres">
      <dgm:prSet presAssocID="{B6684C9B-BE21-4947-BF06-F43F0B08F0A9}" presName="chevron2" presStyleLbl="alignNode1" presStyleIdx="1" presStyleCnt="21"/>
      <dgm:spPr/>
    </dgm:pt>
    <dgm:pt modelId="{AE426E0D-9AE7-43A6-A3A8-361CDBEB3584}" type="pres">
      <dgm:prSet presAssocID="{B6684C9B-BE21-4947-BF06-F43F0B08F0A9}" presName="chevron3" presStyleLbl="alignNode1" presStyleIdx="2" presStyleCnt="21"/>
      <dgm:spPr/>
    </dgm:pt>
    <dgm:pt modelId="{30E94DFC-84F3-4540-8198-A19C116ABB7B}" type="pres">
      <dgm:prSet presAssocID="{B6684C9B-BE21-4947-BF06-F43F0B08F0A9}" presName="chevron4" presStyleLbl="alignNode1" presStyleIdx="3" presStyleCnt="21"/>
      <dgm:spPr/>
    </dgm:pt>
    <dgm:pt modelId="{C94100A1-F86B-45D5-8644-830E4EB8BBBD}" type="pres">
      <dgm:prSet presAssocID="{B6684C9B-BE21-4947-BF06-F43F0B08F0A9}" presName="chevron5" presStyleLbl="alignNode1" presStyleIdx="4" presStyleCnt="21"/>
      <dgm:spPr/>
    </dgm:pt>
    <dgm:pt modelId="{0F97FDD8-6255-4B49-9884-989577DE517F}" type="pres">
      <dgm:prSet presAssocID="{B6684C9B-BE21-4947-BF06-F43F0B08F0A9}" presName="chevron6" presStyleLbl="alignNode1" presStyleIdx="5" presStyleCnt="21"/>
      <dgm:spPr/>
    </dgm:pt>
    <dgm:pt modelId="{80FEBBE4-937D-473E-970A-446E5A3F36DA}" type="pres">
      <dgm:prSet presAssocID="{B6684C9B-BE21-4947-BF06-F43F0B08F0A9}" presName="chevron7" presStyleLbl="alignNode1" presStyleIdx="6" presStyleCnt="21"/>
      <dgm:spPr/>
    </dgm:pt>
    <dgm:pt modelId="{1D8DAD32-6D51-4413-827A-43F8939B3E31}" type="pres">
      <dgm:prSet presAssocID="{B6684C9B-BE21-4947-BF06-F43F0B08F0A9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24E64-AE2F-4184-AE6E-450E04C35BD4}" type="pres">
      <dgm:prSet presAssocID="{098CAAA1-06A1-4621-B1B5-555D80C37F0D}" presName="sibTrans" presStyleCnt="0"/>
      <dgm:spPr/>
    </dgm:pt>
    <dgm:pt modelId="{013430EE-36CD-477C-9BEF-5074AB308CF0}" type="pres">
      <dgm:prSet presAssocID="{7547A3EF-AF72-4659-A77B-0BBF905266B2}" presName="parenttextcomposite" presStyleCnt="0"/>
      <dgm:spPr/>
    </dgm:pt>
    <dgm:pt modelId="{287D4C4A-7255-4A07-8471-2426EC4A6A99}" type="pres">
      <dgm:prSet presAssocID="{7547A3EF-AF72-4659-A77B-0BBF905266B2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808E4-C051-4506-952C-9AB69E60E696}" type="pres">
      <dgm:prSet presAssocID="{7547A3EF-AF72-4659-A77B-0BBF905266B2}" presName="composite" presStyleCnt="0"/>
      <dgm:spPr/>
    </dgm:pt>
    <dgm:pt modelId="{D7CBA10B-2C5F-4F64-BE40-904B83C228FC}" type="pres">
      <dgm:prSet presAssocID="{7547A3EF-AF72-4659-A77B-0BBF905266B2}" presName="chevron1" presStyleLbl="alignNode1" presStyleIdx="7" presStyleCnt="21"/>
      <dgm:spPr/>
    </dgm:pt>
    <dgm:pt modelId="{8E14DF92-71B7-4E26-ACC5-279CEE85EEF8}" type="pres">
      <dgm:prSet presAssocID="{7547A3EF-AF72-4659-A77B-0BBF905266B2}" presName="chevron2" presStyleLbl="alignNode1" presStyleIdx="8" presStyleCnt="21"/>
      <dgm:spPr/>
    </dgm:pt>
    <dgm:pt modelId="{B8E815BB-6907-42CB-93DF-1F4EF655131E}" type="pres">
      <dgm:prSet presAssocID="{7547A3EF-AF72-4659-A77B-0BBF905266B2}" presName="chevron3" presStyleLbl="alignNode1" presStyleIdx="9" presStyleCnt="21"/>
      <dgm:spPr/>
    </dgm:pt>
    <dgm:pt modelId="{51B927F1-2832-4BA6-B7E4-9DA476A3509C}" type="pres">
      <dgm:prSet presAssocID="{7547A3EF-AF72-4659-A77B-0BBF905266B2}" presName="chevron4" presStyleLbl="alignNode1" presStyleIdx="10" presStyleCnt="21"/>
      <dgm:spPr/>
    </dgm:pt>
    <dgm:pt modelId="{5315EF56-2FFB-41F8-B1FC-C02F21259D71}" type="pres">
      <dgm:prSet presAssocID="{7547A3EF-AF72-4659-A77B-0BBF905266B2}" presName="chevron5" presStyleLbl="alignNode1" presStyleIdx="11" presStyleCnt="21"/>
      <dgm:spPr/>
    </dgm:pt>
    <dgm:pt modelId="{407BBB92-F286-47E6-8377-7C572303D602}" type="pres">
      <dgm:prSet presAssocID="{7547A3EF-AF72-4659-A77B-0BBF905266B2}" presName="chevron6" presStyleLbl="alignNode1" presStyleIdx="12" presStyleCnt="21"/>
      <dgm:spPr/>
    </dgm:pt>
    <dgm:pt modelId="{530B0669-3472-4E0D-8F7C-BCF5F6133F6F}" type="pres">
      <dgm:prSet presAssocID="{7547A3EF-AF72-4659-A77B-0BBF905266B2}" presName="chevron7" presStyleLbl="alignNode1" presStyleIdx="13" presStyleCnt="21"/>
      <dgm:spPr/>
    </dgm:pt>
    <dgm:pt modelId="{591659F5-9BA8-40BB-9567-93A69CC3EEA0}" type="pres">
      <dgm:prSet presAssocID="{7547A3EF-AF72-4659-A77B-0BBF905266B2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A951A8-6F13-4E5F-B372-ABC32871DBC8}" type="pres">
      <dgm:prSet presAssocID="{6618DFFE-8B5D-49CA-9882-C6E1995F06CD}" presName="sibTrans" presStyleCnt="0"/>
      <dgm:spPr/>
    </dgm:pt>
    <dgm:pt modelId="{FE3E746C-0FC3-4B6F-AE6C-EDBD432DCBE0}" type="pres">
      <dgm:prSet presAssocID="{B4A6497C-4F20-4D80-BDDE-CF52C16B20BF}" presName="parenttextcomposite" presStyleCnt="0"/>
      <dgm:spPr/>
    </dgm:pt>
    <dgm:pt modelId="{DA343387-041D-465E-8DDA-5D0A47CFEE0D}" type="pres">
      <dgm:prSet presAssocID="{B4A6497C-4F20-4D80-BDDE-CF52C16B20BF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D3E65-AB57-49D2-8A3C-9A07A9D3B7F5}" type="pres">
      <dgm:prSet presAssocID="{B4A6497C-4F20-4D80-BDDE-CF52C16B20BF}" presName="composite" presStyleCnt="0"/>
      <dgm:spPr/>
    </dgm:pt>
    <dgm:pt modelId="{D40DFA70-A89F-46FF-991A-2EF4E1066A08}" type="pres">
      <dgm:prSet presAssocID="{B4A6497C-4F20-4D80-BDDE-CF52C16B20BF}" presName="chevron1" presStyleLbl="alignNode1" presStyleIdx="14" presStyleCnt="21"/>
      <dgm:spPr/>
    </dgm:pt>
    <dgm:pt modelId="{7C1422DC-8257-4895-B6CE-FA05B37F3275}" type="pres">
      <dgm:prSet presAssocID="{B4A6497C-4F20-4D80-BDDE-CF52C16B20BF}" presName="chevron2" presStyleLbl="alignNode1" presStyleIdx="15" presStyleCnt="21"/>
      <dgm:spPr/>
    </dgm:pt>
    <dgm:pt modelId="{634262A7-44D9-40AD-B8B9-B25D27B66137}" type="pres">
      <dgm:prSet presAssocID="{B4A6497C-4F20-4D80-BDDE-CF52C16B20BF}" presName="chevron3" presStyleLbl="alignNode1" presStyleIdx="16" presStyleCnt="21"/>
      <dgm:spPr/>
    </dgm:pt>
    <dgm:pt modelId="{1F3A8ACC-F5BF-4835-A0A0-EC189F724F4A}" type="pres">
      <dgm:prSet presAssocID="{B4A6497C-4F20-4D80-BDDE-CF52C16B20BF}" presName="chevron4" presStyleLbl="alignNode1" presStyleIdx="17" presStyleCnt="21"/>
      <dgm:spPr/>
    </dgm:pt>
    <dgm:pt modelId="{BFDFF901-640C-4E4B-BCB1-487735C4108C}" type="pres">
      <dgm:prSet presAssocID="{B4A6497C-4F20-4D80-BDDE-CF52C16B20BF}" presName="chevron5" presStyleLbl="alignNode1" presStyleIdx="18" presStyleCnt="21"/>
      <dgm:spPr/>
    </dgm:pt>
    <dgm:pt modelId="{60415E15-FDAA-4574-9823-CB4F7E87A0BF}" type="pres">
      <dgm:prSet presAssocID="{B4A6497C-4F20-4D80-BDDE-CF52C16B20BF}" presName="chevron6" presStyleLbl="alignNode1" presStyleIdx="19" presStyleCnt="21"/>
      <dgm:spPr/>
    </dgm:pt>
    <dgm:pt modelId="{4E5B4E28-CD57-48D6-AF46-69F39A0A703E}" type="pres">
      <dgm:prSet presAssocID="{B4A6497C-4F20-4D80-BDDE-CF52C16B20BF}" presName="chevron7" presStyleLbl="alignNode1" presStyleIdx="20" presStyleCnt="21"/>
      <dgm:spPr/>
    </dgm:pt>
    <dgm:pt modelId="{EDF5C117-0952-46C5-BD77-169EC9DEFB7B}" type="pres">
      <dgm:prSet presAssocID="{B4A6497C-4F20-4D80-BDDE-CF52C16B20BF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64B864-9FEE-4086-821D-866FF6D21F43}" srcId="{144966CE-2D8E-43B9-B7E8-D8E347ECCEFC}" destId="{B6684C9B-BE21-4947-BF06-F43F0B08F0A9}" srcOrd="0" destOrd="0" parTransId="{8F548B31-ED89-4D20-9B2C-B8C73BF1960D}" sibTransId="{098CAAA1-06A1-4621-B1B5-555D80C37F0D}"/>
    <dgm:cxn modelId="{21F2F47B-BF5E-46DC-A69E-DDE95744CE90}" type="presOf" srcId="{21238DD8-5701-444A-ACE1-D96B82EFD11C}" destId="{591659F5-9BA8-40BB-9567-93A69CC3EEA0}" srcOrd="0" destOrd="0" presId="urn:microsoft.com/office/officeart/2008/layout/VerticalAccentList"/>
    <dgm:cxn modelId="{FB69872A-51A9-4BC0-8E6F-9281B38B9C37}" type="presOf" srcId="{144966CE-2D8E-43B9-B7E8-D8E347ECCEFC}" destId="{43EE0AE7-1891-4CB8-9BD9-64019E511AB8}" srcOrd="0" destOrd="0" presId="urn:microsoft.com/office/officeart/2008/layout/VerticalAccentList"/>
    <dgm:cxn modelId="{BF214CF6-08EA-468F-AD95-D4CE4ED20AE2}" srcId="{7547A3EF-AF72-4659-A77B-0BBF905266B2}" destId="{21238DD8-5701-444A-ACE1-D96B82EFD11C}" srcOrd="0" destOrd="0" parTransId="{0CAF62ED-13D1-47BF-B8F3-FF23F374D448}" sibTransId="{4E8D9850-DA6E-49AB-A0F7-DC3BBFF8EFB5}"/>
    <dgm:cxn modelId="{5C5CA8E2-2B1E-41ED-828C-4B729D100ADE}" type="presOf" srcId="{B6684C9B-BE21-4947-BF06-F43F0B08F0A9}" destId="{F0759DEE-E9EF-4577-89E6-D0AF3B706D0B}" srcOrd="0" destOrd="0" presId="urn:microsoft.com/office/officeart/2008/layout/VerticalAccentList"/>
    <dgm:cxn modelId="{2DA32F10-D6E5-4851-9468-2C7D7217006C}" type="presOf" srcId="{B4A6497C-4F20-4D80-BDDE-CF52C16B20BF}" destId="{DA343387-041D-465E-8DDA-5D0A47CFEE0D}" srcOrd="0" destOrd="0" presId="urn:microsoft.com/office/officeart/2008/layout/VerticalAccentList"/>
    <dgm:cxn modelId="{67C036BA-717B-4C52-9962-5CC4694615F6}" srcId="{B4A6497C-4F20-4D80-BDDE-CF52C16B20BF}" destId="{F33EE555-810D-4821-A0D3-C816A355D196}" srcOrd="0" destOrd="0" parTransId="{62F061F6-3DB4-4F54-9C44-7C6704C2A6D6}" sibTransId="{B01D03DB-82EA-4284-AC41-E5A017F1AE47}"/>
    <dgm:cxn modelId="{0BD0F4B1-38ED-419E-9FA6-AD1167FBCE9D}" type="presOf" srcId="{642E39FC-D901-41F0-8643-88B0FA00B15C}" destId="{1D8DAD32-6D51-4413-827A-43F8939B3E31}" srcOrd="0" destOrd="0" presId="urn:microsoft.com/office/officeart/2008/layout/VerticalAccentList"/>
    <dgm:cxn modelId="{8C7C2C59-3F72-40DE-A8AE-39E131DEAE33}" srcId="{144966CE-2D8E-43B9-B7E8-D8E347ECCEFC}" destId="{7547A3EF-AF72-4659-A77B-0BBF905266B2}" srcOrd="1" destOrd="0" parTransId="{BF3A6FF7-869A-4779-A24D-E6D60BA25484}" sibTransId="{6618DFFE-8B5D-49CA-9882-C6E1995F06CD}"/>
    <dgm:cxn modelId="{57EAC5B5-F977-41CA-B3E2-DD48949F59EA}" srcId="{B6684C9B-BE21-4947-BF06-F43F0B08F0A9}" destId="{642E39FC-D901-41F0-8643-88B0FA00B15C}" srcOrd="0" destOrd="0" parTransId="{C9136968-CBAD-4977-B699-FAC55F8C00A9}" sibTransId="{79717942-49FA-429E-8502-ACD5B3BC1C26}"/>
    <dgm:cxn modelId="{BCBDF7EB-D936-4412-97EA-8C16D74685D3}" type="presOf" srcId="{F33EE555-810D-4821-A0D3-C816A355D196}" destId="{EDF5C117-0952-46C5-BD77-169EC9DEFB7B}" srcOrd="0" destOrd="0" presId="urn:microsoft.com/office/officeart/2008/layout/VerticalAccentList"/>
    <dgm:cxn modelId="{CB3DAD71-737F-4F03-9111-00B89B8B8D9D}" type="presOf" srcId="{7547A3EF-AF72-4659-A77B-0BBF905266B2}" destId="{287D4C4A-7255-4A07-8471-2426EC4A6A99}" srcOrd="0" destOrd="0" presId="urn:microsoft.com/office/officeart/2008/layout/VerticalAccentList"/>
    <dgm:cxn modelId="{1EE7DF9F-5D4F-4C70-A31E-8D5387CFBA94}" srcId="{144966CE-2D8E-43B9-B7E8-D8E347ECCEFC}" destId="{B4A6497C-4F20-4D80-BDDE-CF52C16B20BF}" srcOrd="2" destOrd="0" parTransId="{5F8ACBD3-9FB5-4E40-BE76-7F273BA23236}" sibTransId="{5F2F03E6-A03D-41DE-8DC0-2003E170CD2F}"/>
    <dgm:cxn modelId="{13E48B62-97F9-44C8-9D8F-9E187B2A6B28}" type="presParOf" srcId="{43EE0AE7-1891-4CB8-9BD9-64019E511AB8}" destId="{8944CF2A-519B-41EE-A82A-8642483AF986}" srcOrd="0" destOrd="0" presId="urn:microsoft.com/office/officeart/2008/layout/VerticalAccentList"/>
    <dgm:cxn modelId="{1D4BE8FF-6ACE-42CD-ACC0-F250C0B0D43A}" type="presParOf" srcId="{8944CF2A-519B-41EE-A82A-8642483AF986}" destId="{F0759DEE-E9EF-4577-89E6-D0AF3B706D0B}" srcOrd="0" destOrd="0" presId="urn:microsoft.com/office/officeart/2008/layout/VerticalAccentList"/>
    <dgm:cxn modelId="{96BA7F06-A299-495D-8031-4199BEB54672}" type="presParOf" srcId="{43EE0AE7-1891-4CB8-9BD9-64019E511AB8}" destId="{B56E6E32-7CC8-4391-947E-BF901A2306ED}" srcOrd="1" destOrd="0" presId="urn:microsoft.com/office/officeart/2008/layout/VerticalAccentList"/>
    <dgm:cxn modelId="{D2042929-0E8F-4142-935B-DE26CAD040FD}" type="presParOf" srcId="{B56E6E32-7CC8-4391-947E-BF901A2306ED}" destId="{BFDDEACA-ACAF-49AF-AE83-83A5B52978CD}" srcOrd="0" destOrd="0" presId="urn:microsoft.com/office/officeart/2008/layout/VerticalAccentList"/>
    <dgm:cxn modelId="{B6951201-68D1-493C-9C00-DD8943DF3918}" type="presParOf" srcId="{B56E6E32-7CC8-4391-947E-BF901A2306ED}" destId="{4A902847-E5C6-4EF3-BDE7-51C7C19F29C4}" srcOrd="1" destOrd="0" presId="urn:microsoft.com/office/officeart/2008/layout/VerticalAccentList"/>
    <dgm:cxn modelId="{91CCAA67-671C-48A5-8770-EE4E3CC297B7}" type="presParOf" srcId="{B56E6E32-7CC8-4391-947E-BF901A2306ED}" destId="{AE426E0D-9AE7-43A6-A3A8-361CDBEB3584}" srcOrd="2" destOrd="0" presId="urn:microsoft.com/office/officeart/2008/layout/VerticalAccentList"/>
    <dgm:cxn modelId="{E623C5AA-3602-42CE-BF3D-01361D852E9B}" type="presParOf" srcId="{B56E6E32-7CC8-4391-947E-BF901A2306ED}" destId="{30E94DFC-84F3-4540-8198-A19C116ABB7B}" srcOrd="3" destOrd="0" presId="urn:microsoft.com/office/officeart/2008/layout/VerticalAccentList"/>
    <dgm:cxn modelId="{D31D8F99-0390-4E32-8746-1A82A935A459}" type="presParOf" srcId="{B56E6E32-7CC8-4391-947E-BF901A2306ED}" destId="{C94100A1-F86B-45D5-8644-830E4EB8BBBD}" srcOrd="4" destOrd="0" presId="urn:microsoft.com/office/officeart/2008/layout/VerticalAccentList"/>
    <dgm:cxn modelId="{62A82BC5-696A-4C84-B89F-0CA785FCE0EA}" type="presParOf" srcId="{B56E6E32-7CC8-4391-947E-BF901A2306ED}" destId="{0F97FDD8-6255-4B49-9884-989577DE517F}" srcOrd="5" destOrd="0" presId="urn:microsoft.com/office/officeart/2008/layout/VerticalAccentList"/>
    <dgm:cxn modelId="{71B111D4-F65E-47D9-A20D-B94D8EFF322B}" type="presParOf" srcId="{B56E6E32-7CC8-4391-947E-BF901A2306ED}" destId="{80FEBBE4-937D-473E-970A-446E5A3F36DA}" srcOrd="6" destOrd="0" presId="urn:microsoft.com/office/officeart/2008/layout/VerticalAccentList"/>
    <dgm:cxn modelId="{C6F7C8B9-82E2-425F-92F5-13DF80C15ADA}" type="presParOf" srcId="{B56E6E32-7CC8-4391-947E-BF901A2306ED}" destId="{1D8DAD32-6D51-4413-827A-43F8939B3E31}" srcOrd="7" destOrd="0" presId="urn:microsoft.com/office/officeart/2008/layout/VerticalAccentList"/>
    <dgm:cxn modelId="{AD3C6E75-5A67-4456-ADEA-893EDF730818}" type="presParOf" srcId="{43EE0AE7-1891-4CB8-9BD9-64019E511AB8}" destId="{8D124E64-AE2F-4184-AE6E-450E04C35BD4}" srcOrd="2" destOrd="0" presId="urn:microsoft.com/office/officeart/2008/layout/VerticalAccentList"/>
    <dgm:cxn modelId="{F69C7637-98FE-4C0A-8068-B1AAEA8A48FC}" type="presParOf" srcId="{43EE0AE7-1891-4CB8-9BD9-64019E511AB8}" destId="{013430EE-36CD-477C-9BEF-5074AB308CF0}" srcOrd="3" destOrd="0" presId="urn:microsoft.com/office/officeart/2008/layout/VerticalAccentList"/>
    <dgm:cxn modelId="{5E649D06-978E-4EFD-B99D-77EB32A27937}" type="presParOf" srcId="{013430EE-36CD-477C-9BEF-5074AB308CF0}" destId="{287D4C4A-7255-4A07-8471-2426EC4A6A99}" srcOrd="0" destOrd="0" presId="urn:microsoft.com/office/officeart/2008/layout/VerticalAccentList"/>
    <dgm:cxn modelId="{16CFB965-1B62-4602-A85E-2A31BFC3801D}" type="presParOf" srcId="{43EE0AE7-1891-4CB8-9BD9-64019E511AB8}" destId="{145808E4-C051-4506-952C-9AB69E60E696}" srcOrd="4" destOrd="0" presId="urn:microsoft.com/office/officeart/2008/layout/VerticalAccentList"/>
    <dgm:cxn modelId="{B0FEBFC3-1A3A-4D3E-9768-2AC0E65B73B5}" type="presParOf" srcId="{145808E4-C051-4506-952C-9AB69E60E696}" destId="{D7CBA10B-2C5F-4F64-BE40-904B83C228FC}" srcOrd="0" destOrd="0" presId="urn:microsoft.com/office/officeart/2008/layout/VerticalAccentList"/>
    <dgm:cxn modelId="{2296A01A-6786-4C6F-A50B-1A947D451855}" type="presParOf" srcId="{145808E4-C051-4506-952C-9AB69E60E696}" destId="{8E14DF92-71B7-4E26-ACC5-279CEE85EEF8}" srcOrd="1" destOrd="0" presId="urn:microsoft.com/office/officeart/2008/layout/VerticalAccentList"/>
    <dgm:cxn modelId="{9CEF304F-53F3-4C7D-AF08-CD25799473A1}" type="presParOf" srcId="{145808E4-C051-4506-952C-9AB69E60E696}" destId="{B8E815BB-6907-42CB-93DF-1F4EF655131E}" srcOrd="2" destOrd="0" presId="urn:microsoft.com/office/officeart/2008/layout/VerticalAccentList"/>
    <dgm:cxn modelId="{A2EDBE6F-7258-480A-BB77-40C9289047FB}" type="presParOf" srcId="{145808E4-C051-4506-952C-9AB69E60E696}" destId="{51B927F1-2832-4BA6-B7E4-9DA476A3509C}" srcOrd="3" destOrd="0" presId="urn:microsoft.com/office/officeart/2008/layout/VerticalAccentList"/>
    <dgm:cxn modelId="{CED72811-D3A0-412B-8CEF-CFD9D2FE45AB}" type="presParOf" srcId="{145808E4-C051-4506-952C-9AB69E60E696}" destId="{5315EF56-2FFB-41F8-B1FC-C02F21259D71}" srcOrd="4" destOrd="0" presId="urn:microsoft.com/office/officeart/2008/layout/VerticalAccentList"/>
    <dgm:cxn modelId="{C88BC3C0-451E-40CB-BBD5-896F6E1F97A1}" type="presParOf" srcId="{145808E4-C051-4506-952C-9AB69E60E696}" destId="{407BBB92-F286-47E6-8377-7C572303D602}" srcOrd="5" destOrd="0" presId="urn:microsoft.com/office/officeart/2008/layout/VerticalAccentList"/>
    <dgm:cxn modelId="{1143E8C2-1F76-4D84-9610-5C0BA8F88563}" type="presParOf" srcId="{145808E4-C051-4506-952C-9AB69E60E696}" destId="{530B0669-3472-4E0D-8F7C-BCF5F6133F6F}" srcOrd="6" destOrd="0" presId="urn:microsoft.com/office/officeart/2008/layout/VerticalAccentList"/>
    <dgm:cxn modelId="{8BCA9CD1-D900-41D3-9200-35E38219A742}" type="presParOf" srcId="{145808E4-C051-4506-952C-9AB69E60E696}" destId="{591659F5-9BA8-40BB-9567-93A69CC3EEA0}" srcOrd="7" destOrd="0" presId="urn:microsoft.com/office/officeart/2008/layout/VerticalAccentList"/>
    <dgm:cxn modelId="{D74637BC-435F-460F-A201-5EC5577264BB}" type="presParOf" srcId="{43EE0AE7-1891-4CB8-9BD9-64019E511AB8}" destId="{CAA951A8-6F13-4E5F-B372-ABC32871DBC8}" srcOrd="5" destOrd="0" presId="urn:microsoft.com/office/officeart/2008/layout/VerticalAccentList"/>
    <dgm:cxn modelId="{07820976-8A24-4DAC-A5A1-0CD934EA202F}" type="presParOf" srcId="{43EE0AE7-1891-4CB8-9BD9-64019E511AB8}" destId="{FE3E746C-0FC3-4B6F-AE6C-EDBD432DCBE0}" srcOrd="6" destOrd="0" presId="urn:microsoft.com/office/officeart/2008/layout/VerticalAccentList"/>
    <dgm:cxn modelId="{27C6917F-75D4-4F0F-B965-AFB82508E65A}" type="presParOf" srcId="{FE3E746C-0FC3-4B6F-AE6C-EDBD432DCBE0}" destId="{DA343387-041D-465E-8DDA-5D0A47CFEE0D}" srcOrd="0" destOrd="0" presId="urn:microsoft.com/office/officeart/2008/layout/VerticalAccentList"/>
    <dgm:cxn modelId="{45C0051F-68D2-45F3-9687-292CCF217F4C}" type="presParOf" srcId="{43EE0AE7-1891-4CB8-9BD9-64019E511AB8}" destId="{1D5D3E65-AB57-49D2-8A3C-9A07A9D3B7F5}" srcOrd="7" destOrd="0" presId="urn:microsoft.com/office/officeart/2008/layout/VerticalAccentList"/>
    <dgm:cxn modelId="{59B6CFD1-5EAC-4251-AE7F-993F4891076F}" type="presParOf" srcId="{1D5D3E65-AB57-49D2-8A3C-9A07A9D3B7F5}" destId="{D40DFA70-A89F-46FF-991A-2EF4E1066A08}" srcOrd="0" destOrd="0" presId="urn:microsoft.com/office/officeart/2008/layout/VerticalAccentList"/>
    <dgm:cxn modelId="{F3FF14C3-2761-43E2-8324-4E087FA3FDB4}" type="presParOf" srcId="{1D5D3E65-AB57-49D2-8A3C-9A07A9D3B7F5}" destId="{7C1422DC-8257-4895-B6CE-FA05B37F3275}" srcOrd="1" destOrd="0" presId="urn:microsoft.com/office/officeart/2008/layout/VerticalAccentList"/>
    <dgm:cxn modelId="{8E799F4B-A6D3-42E9-9038-D9DEAF6E63C6}" type="presParOf" srcId="{1D5D3E65-AB57-49D2-8A3C-9A07A9D3B7F5}" destId="{634262A7-44D9-40AD-B8B9-B25D27B66137}" srcOrd="2" destOrd="0" presId="urn:microsoft.com/office/officeart/2008/layout/VerticalAccentList"/>
    <dgm:cxn modelId="{711C0E2A-63F0-4143-AE47-B59019F4ED5C}" type="presParOf" srcId="{1D5D3E65-AB57-49D2-8A3C-9A07A9D3B7F5}" destId="{1F3A8ACC-F5BF-4835-A0A0-EC189F724F4A}" srcOrd="3" destOrd="0" presId="urn:microsoft.com/office/officeart/2008/layout/VerticalAccentList"/>
    <dgm:cxn modelId="{E5EFF2F2-4E28-4596-BDD8-A7AD2659293F}" type="presParOf" srcId="{1D5D3E65-AB57-49D2-8A3C-9A07A9D3B7F5}" destId="{BFDFF901-640C-4E4B-BCB1-487735C4108C}" srcOrd="4" destOrd="0" presId="urn:microsoft.com/office/officeart/2008/layout/VerticalAccentList"/>
    <dgm:cxn modelId="{BCBC02B6-4CE6-4C4A-802B-A722492A4ECA}" type="presParOf" srcId="{1D5D3E65-AB57-49D2-8A3C-9A07A9D3B7F5}" destId="{60415E15-FDAA-4574-9823-CB4F7E87A0BF}" srcOrd="5" destOrd="0" presId="urn:microsoft.com/office/officeart/2008/layout/VerticalAccentList"/>
    <dgm:cxn modelId="{43841738-D725-4231-AF36-28D9A2912996}" type="presParOf" srcId="{1D5D3E65-AB57-49D2-8A3C-9A07A9D3B7F5}" destId="{4E5B4E28-CD57-48D6-AF46-69F39A0A703E}" srcOrd="6" destOrd="0" presId="urn:microsoft.com/office/officeart/2008/layout/VerticalAccentList"/>
    <dgm:cxn modelId="{E9CA1C01-2297-45CC-8774-842ACE5F0A9E}" type="presParOf" srcId="{1D5D3E65-AB57-49D2-8A3C-9A07A9D3B7F5}" destId="{EDF5C117-0952-46C5-BD77-169EC9DEFB7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2BBD24-B425-4F81-BBA4-890AA3DD57D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5D9BA4-5EAF-403E-8F1B-A8082E03EEE7}">
      <dgm:prSet phldrT="[Text]" custT="1"/>
      <dgm:spPr/>
      <dgm:t>
        <a:bodyPr/>
        <a:lstStyle/>
        <a:p>
          <a:r>
            <a:rPr lang="en-US" sz="2800" dirty="0" err="1" smtClean="0"/>
            <a:t>Jenis</a:t>
          </a:r>
          <a:r>
            <a:rPr lang="en-US" sz="2800" dirty="0" smtClean="0"/>
            <a:t> </a:t>
          </a:r>
          <a:r>
            <a:rPr lang="en-US" sz="2800" dirty="0" err="1" smtClean="0"/>
            <a:t>teknologi</a:t>
          </a:r>
          <a:r>
            <a:rPr lang="en-US" sz="2800" dirty="0" smtClean="0"/>
            <a:t> </a:t>
          </a:r>
          <a:r>
            <a:rPr lang="en-US" sz="2800" dirty="0" err="1" smtClean="0"/>
            <a:t>kanal</a:t>
          </a:r>
          <a:r>
            <a:rPr lang="en-US" sz="2800" dirty="0" smtClean="0"/>
            <a:t> </a:t>
          </a:r>
          <a:r>
            <a:rPr lang="en-US" sz="2800" dirty="0" err="1" smtClean="0"/>
            <a:t>akses</a:t>
          </a:r>
          <a:r>
            <a:rPr lang="en-US" sz="2800" dirty="0" smtClean="0"/>
            <a:t> </a:t>
          </a:r>
          <a:r>
            <a:rPr lang="en-US" sz="2800" dirty="0" err="1" smtClean="0"/>
            <a:t>apa</a:t>
          </a:r>
          <a:r>
            <a:rPr lang="en-US" sz="2800" dirty="0" smtClean="0"/>
            <a:t> </a:t>
          </a:r>
          <a:r>
            <a:rPr lang="en-US" sz="2800" dirty="0" err="1" smtClean="0"/>
            <a:t>saja</a:t>
          </a:r>
          <a:r>
            <a:rPr lang="en-US" sz="2800" dirty="0" smtClean="0"/>
            <a:t> </a:t>
          </a:r>
          <a:r>
            <a:rPr lang="en-US" sz="2800" dirty="0" err="1" smtClean="0"/>
            <a:t>yg</a:t>
          </a:r>
          <a:r>
            <a:rPr lang="en-US" sz="2800" dirty="0" smtClean="0"/>
            <a:t> </a:t>
          </a:r>
          <a:r>
            <a:rPr lang="en-US" sz="2800" dirty="0" err="1" smtClean="0"/>
            <a:t>harus</a:t>
          </a:r>
          <a:r>
            <a:rPr lang="en-US" sz="2800" dirty="0" smtClean="0"/>
            <a:t> </a:t>
          </a:r>
          <a:r>
            <a:rPr lang="en-US" sz="2800" dirty="0" err="1" smtClean="0"/>
            <a:t>dibangun</a:t>
          </a:r>
          <a:r>
            <a:rPr lang="en-US" sz="2800" dirty="0" smtClean="0"/>
            <a:t>?</a:t>
          </a:r>
          <a:endParaRPr lang="en-US" sz="2800" dirty="0"/>
        </a:p>
      </dgm:t>
    </dgm:pt>
    <dgm:pt modelId="{1E79F69E-B356-408A-9028-DAC635BCB0BE}" type="parTrans" cxnId="{9437D78C-313E-4D51-8119-D86726451341}">
      <dgm:prSet/>
      <dgm:spPr/>
      <dgm:t>
        <a:bodyPr/>
        <a:lstStyle/>
        <a:p>
          <a:endParaRPr lang="en-US"/>
        </a:p>
      </dgm:t>
    </dgm:pt>
    <dgm:pt modelId="{20C38714-FC7A-4C6A-84DD-95972C28124F}" type="sibTrans" cxnId="{9437D78C-313E-4D51-8119-D86726451341}">
      <dgm:prSet/>
      <dgm:spPr/>
      <dgm:t>
        <a:bodyPr/>
        <a:lstStyle/>
        <a:p>
          <a:endParaRPr lang="en-US"/>
        </a:p>
      </dgm:t>
    </dgm:pt>
    <dgm:pt modelId="{F0C9BD27-9218-453D-8B0E-2D01386AFF3D}">
      <dgm:prSet phldrT="[Text]" custT="1"/>
      <dgm:spPr/>
      <dgm:t>
        <a:bodyPr/>
        <a:lstStyle/>
        <a:p>
          <a:r>
            <a:rPr lang="en-US" sz="2800" dirty="0" err="1" smtClean="0"/>
            <a:t>Bagaimana</a:t>
          </a:r>
          <a:r>
            <a:rPr lang="en-US" sz="2800" dirty="0" smtClean="0"/>
            <a:t> agar </a:t>
          </a:r>
          <a:r>
            <a:rPr lang="en-US" sz="2800" dirty="0" err="1" smtClean="0"/>
            <a:t>keberadaannya</a:t>
          </a:r>
          <a:r>
            <a:rPr lang="en-US" sz="2800" dirty="0" smtClean="0"/>
            <a:t> </a:t>
          </a:r>
          <a:r>
            <a:rPr lang="en-US" sz="2800" dirty="0" err="1" smtClean="0"/>
            <a:t>dpt</a:t>
          </a:r>
          <a:r>
            <a:rPr lang="en-US" sz="2800" dirty="0" smtClean="0"/>
            <a:t> </a:t>
          </a:r>
          <a:r>
            <a:rPr lang="en-US" sz="2800" dirty="0" err="1" smtClean="0"/>
            <a:t>merata</a:t>
          </a:r>
          <a:r>
            <a:rPr lang="en-US" sz="2800" dirty="0" smtClean="0"/>
            <a:t> </a:t>
          </a:r>
          <a:r>
            <a:rPr lang="en-US" sz="2800" dirty="0" err="1" smtClean="0"/>
            <a:t>diseluruh</a:t>
          </a:r>
          <a:r>
            <a:rPr lang="en-US" sz="2800" dirty="0" smtClean="0"/>
            <a:t> </a:t>
          </a:r>
          <a:r>
            <a:rPr lang="en-US" sz="2800" dirty="0" err="1" smtClean="0"/>
            <a:t>wilayah</a:t>
          </a:r>
          <a:r>
            <a:rPr lang="en-US" sz="2800" dirty="0" smtClean="0"/>
            <a:t> </a:t>
          </a:r>
          <a:r>
            <a:rPr lang="en-US" sz="2800" dirty="0" err="1" smtClean="0"/>
            <a:t>negara</a:t>
          </a:r>
          <a:r>
            <a:rPr lang="en-US" sz="2800" dirty="0" smtClean="0"/>
            <a:t>?</a:t>
          </a:r>
          <a:endParaRPr lang="en-US" sz="2800" dirty="0"/>
        </a:p>
      </dgm:t>
    </dgm:pt>
    <dgm:pt modelId="{2AE2B9C1-C431-42E5-8D9A-8A1FA8B8A39C}" type="parTrans" cxnId="{4F6D0E06-EA58-439D-B7BF-6AAA267F42CC}">
      <dgm:prSet/>
      <dgm:spPr/>
      <dgm:t>
        <a:bodyPr/>
        <a:lstStyle/>
        <a:p>
          <a:endParaRPr lang="en-US"/>
        </a:p>
      </dgm:t>
    </dgm:pt>
    <dgm:pt modelId="{A128E94F-AF74-44D1-B57F-5D6BD443E06B}" type="sibTrans" cxnId="{4F6D0E06-EA58-439D-B7BF-6AAA267F42CC}">
      <dgm:prSet/>
      <dgm:spPr/>
      <dgm:t>
        <a:bodyPr/>
        <a:lstStyle/>
        <a:p>
          <a:endParaRPr lang="en-US"/>
        </a:p>
      </dgm:t>
    </dgm:pt>
    <dgm:pt modelId="{4302F7EC-AB8B-4052-8E52-28D9F07E2E07}">
      <dgm:prSet phldrT="[Text]" custT="1"/>
      <dgm:spPr/>
      <dgm:t>
        <a:bodyPr/>
        <a:lstStyle/>
        <a:p>
          <a:r>
            <a:rPr lang="en-US" sz="2800" dirty="0" err="1" smtClean="0"/>
            <a:t>Strategi</a:t>
          </a:r>
          <a:r>
            <a:rPr lang="en-US" sz="2800" dirty="0" smtClean="0"/>
            <a:t> </a:t>
          </a:r>
          <a:r>
            <a:rPr lang="en-US" sz="2800" dirty="0" err="1" smtClean="0"/>
            <a:t>apa</a:t>
          </a:r>
          <a:r>
            <a:rPr lang="en-US" sz="2800" dirty="0" smtClean="0"/>
            <a:t> </a:t>
          </a:r>
          <a:r>
            <a:rPr lang="en-US" sz="2800" dirty="0" err="1" smtClean="0"/>
            <a:t>yg</a:t>
          </a:r>
          <a:r>
            <a:rPr lang="en-US" sz="2800" dirty="0" smtClean="0"/>
            <a:t> </a:t>
          </a:r>
          <a:r>
            <a:rPr lang="en-US" sz="2800" dirty="0" err="1" smtClean="0"/>
            <a:t>hrs</a:t>
          </a:r>
          <a:r>
            <a:rPr lang="en-US" sz="2800" dirty="0" smtClean="0"/>
            <a:t> </a:t>
          </a:r>
          <a:r>
            <a:rPr lang="en-US" sz="2800" dirty="0" err="1" smtClean="0"/>
            <a:t>dijalankan</a:t>
          </a:r>
          <a:r>
            <a:rPr lang="en-US" sz="2800" dirty="0" smtClean="0"/>
            <a:t> agar </a:t>
          </a:r>
          <a:r>
            <a:rPr lang="en-US" sz="2800" dirty="0" err="1" smtClean="0"/>
            <a:t>masyarakat</a:t>
          </a:r>
          <a:r>
            <a:rPr lang="en-US" sz="2800" dirty="0" smtClean="0"/>
            <a:t> </a:t>
          </a:r>
          <a:r>
            <a:rPr lang="en-US" sz="2800" dirty="0" err="1" smtClean="0"/>
            <a:t>yg</a:t>
          </a:r>
          <a:r>
            <a:rPr lang="en-US" sz="2800" dirty="0" smtClean="0"/>
            <a:t> </a:t>
          </a:r>
          <a:r>
            <a:rPr lang="en-US" sz="2800" dirty="0" err="1" smtClean="0"/>
            <a:t>belum</a:t>
          </a:r>
          <a:r>
            <a:rPr lang="en-US" sz="2800" dirty="0" smtClean="0"/>
            <a:t> </a:t>
          </a:r>
          <a:r>
            <a:rPr lang="en-US" sz="2800" dirty="0" err="1" smtClean="0"/>
            <a:t>terbiasa</a:t>
          </a:r>
          <a:r>
            <a:rPr lang="en-US" sz="2800" dirty="0" smtClean="0"/>
            <a:t> dg </a:t>
          </a:r>
          <a:r>
            <a:rPr lang="en-US" sz="2800" dirty="0" err="1" smtClean="0"/>
            <a:t>teknologi</a:t>
          </a:r>
          <a:r>
            <a:rPr lang="en-US" sz="2800" dirty="0" smtClean="0"/>
            <a:t> </a:t>
          </a:r>
          <a:r>
            <a:rPr lang="en-US" sz="2800" dirty="0" err="1" smtClean="0"/>
            <a:t>ini</a:t>
          </a:r>
          <a:r>
            <a:rPr lang="en-US" sz="2800" dirty="0" smtClean="0"/>
            <a:t> </a:t>
          </a:r>
          <a:r>
            <a:rPr lang="en-US" sz="2800" dirty="0" err="1" smtClean="0"/>
            <a:t>dpt</a:t>
          </a:r>
          <a:r>
            <a:rPr lang="en-US" sz="2800" dirty="0" smtClean="0"/>
            <a:t> </a:t>
          </a:r>
          <a:r>
            <a:rPr lang="en-US" sz="2800" dirty="0" err="1" smtClean="0"/>
            <a:t>memanfaatkannya</a:t>
          </a:r>
          <a:r>
            <a:rPr lang="en-US" sz="2800" dirty="0" smtClean="0"/>
            <a:t>?</a:t>
          </a:r>
        </a:p>
        <a:p>
          <a:endParaRPr lang="en-US" sz="2800" dirty="0"/>
        </a:p>
      </dgm:t>
    </dgm:pt>
    <dgm:pt modelId="{D2FA11C2-4668-4CC4-8F69-42D7DF97BA72}" type="parTrans" cxnId="{7FE0BFE0-AFA7-4D30-B833-EFC0FE949DF0}">
      <dgm:prSet/>
      <dgm:spPr/>
      <dgm:t>
        <a:bodyPr/>
        <a:lstStyle/>
        <a:p>
          <a:endParaRPr lang="en-US"/>
        </a:p>
      </dgm:t>
    </dgm:pt>
    <dgm:pt modelId="{F4FEFE71-18A7-4A69-94AF-14801F3D12BF}" type="sibTrans" cxnId="{7FE0BFE0-AFA7-4D30-B833-EFC0FE949DF0}">
      <dgm:prSet/>
      <dgm:spPr/>
      <dgm:t>
        <a:bodyPr/>
        <a:lstStyle/>
        <a:p>
          <a:endParaRPr lang="en-US"/>
        </a:p>
      </dgm:t>
    </dgm:pt>
    <dgm:pt modelId="{632C76A3-3589-48F6-97A6-3AF4FD9CB95E}">
      <dgm:prSet phldrT="[Text]" custT="1"/>
      <dgm:spPr/>
      <dgm:t>
        <a:bodyPr/>
        <a:lstStyle/>
        <a:p>
          <a:r>
            <a:rPr lang="en-US" sz="3200" dirty="0" err="1" smtClean="0"/>
            <a:t>Penentuan</a:t>
          </a:r>
          <a:r>
            <a:rPr lang="en-US" sz="3200" dirty="0" smtClean="0"/>
            <a:t> </a:t>
          </a:r>
          <a:r>
            <a:rPr lang="en-US" sz="3200" dirty="0" err="1" smtClean="0"/>
            <a:t>kanal</a:t>
          </a:r>
          <a:r>
            <a:rPr lang="en-US" sz="3200" dirty="0" smtClean="0"/>
            <a:t> </a:t>
          </a:r>
          <a:r>
            <a:rPr lang="en-US" sz="3200" dirty="0" err="1" smtClean="0"/>
            <a:t>akses</a:t>
          </a:r>
          <a:r>
            <a:rPr lang="en-US" sz="3200" dirty="0" smtClean="0"/>
            <a:t/>
          </a:r>
          <a:br>
            <a:rPr lang="en-US" sz="3200" dirty="0" smtClean="0"/>
          </a:br>
          <a:endParaRPr lang="en-US" sz="3200" dirty="0"/>
        </a:p>
      </dgm:t>
    </dgm:pt>
    <dgm:pt modelId="{695F8C8A-21B2-4D02-BF8E-F5602265A36C}" type="sibTrans" cxnId="{DE0D8AD7-D450-4F51-A3CE-E2E85165730C}">
      <dgm:prSet/>
      <dgm:spPr/>
      <dgm:t>
        <a:bodyPr/>
        <a:lstStyle/>
        <a:p>
          <a:endParaRPr lang="en-US"/>
        </a:p>
      </dgm:t>
    </dgm:pt>
    <dgm:pt modelId="{90BA5E76-0955-40AA-B0E0-1F9627936437}" type="parTrans" cxnId="{DE0D8AD7-D450-4F51-A3CE-E2E85165730C}">
      <dgm:prSet/>
      <dgm:spPr/>
      <dgm:t>
        <a:bodyPr/>
        <a:lstStyle/>
        <a:p>
          <a:endParaRPr lang="en-US"/>
        </a:p>
      </dgm:t>
    </dgm:pt>
    <dgm:pt modelId="{CF0F2644-1D43-4CDB-8789-816482459749}" type="pres">
      <dgm:prSet presAssocID="{612BBD24-B425-4F81-BBA4-890AA3DD57D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7390C91-D03F-45A4-8F45-0B1A3A751F7F}" type="pres">
      <dgm:prSet presAssocID="{632C76A3-3589-48F6-97A6-3AF4FD9CB95E}" presName="thickLine" presStyleLbl="alignNode1" presStyleIdx="0" presStyleCnt="1"/>
      <dgm:spPr/>
    </dgm:pt>
    <dgm:pt modelId="{DB56DAB2-ACA4-4FA5-A734-B422C98CCC1C}" type="pres">
      <dgm:prSet presAssocID="{632C76A3-3589-48F6-97A6-3AF4FD9CB95E}" presName="horz1" presStyleCnt="0"/>
      <dgm:spPr/>
    </dgm:pt>
    <dgm:pt modelId="{510E4CC3-124B-4778-AE38-ACCCA79E03B8}" type="pres">
      <dgm:prSet presAssocID="{632C76A3-3589-48F6-97A6-3AF4FD9CB95E}" presName="tx1" presStyleLbl="revTx" presStyleIdx="0" presStyleCnt="4"/>
      <dgm:spPr/>
      <dgm:t>
        <a:bodyPr/>
        <a:lstStyle/>
        <a:p>
          <a:endParaRPr lang="en-US"/>
        </a:p>
      </dgm:t>
    </dgm:pt>
    <dgm:pt modelId="{D1781DF0-78E2-4A19-BD42-DB49BB8F8897}" type="pres">
      <dgm:prSet presAssocID="{632C76A3-3589-48F6-97A6-3AF4FD9CB95E}" presName="vert1" presStyleCnt="0"/>
      <dgm:spPr/>
    </dgm:pt>
    <dgm:pt modelId="{F207DDD9-2427-4AC7-A337-447F221BDEA7}" type="pres">
      <dgm:prSet presAssocID="{B55D9BA4-5EAF-403E-8F1B-A8082E03EEE7}" presName="vertSpace2a" presStyleCnt="0"/>
      <dgm:spPr/>
    </dgm:pt>
    <dgm:pt modelId="{19288E83-5B1D-4C6A-8B0F-9E5D93CC6964}" type="pres">
      <dgm:prSet presAssocID="{B55D9BA4-5EAF-403E-8F1B-A8082E03EEE7}" presName="horz2" presStyleCnt="0"/>
      <dgm:spPr/>
    </dgm:pt>
    <dgm:pt modelId="{A8D8A732-A6F2-43BE-8D05-915E21F5D205}" type="pres">
      <dgm:prSet presAssocID="{B55D9BA4-5EAF-403E-8F1B-A8082E03EEE7}" presName="horzSpace2" presStyleCnt="0"/>
      <dgm:spPr/>
    </dgm:pt>
    <dgm:pt modelId="{FF4A427D-8E85-4D8D-8B98-E40C6E49F4EB}" type="pres">
      <dgm:prSet presAssocID="{B55D9BA4-5EAF-403E-8F1B-A8082E03EEE7}" presName="tx2" presStyleLbl="revTx" presStyleIdx="1" presStyleCnt="4"/>
      <dgm:spPr/>
      <dgm:t>
        <a:bodyPr/>
        <a:lstStyle/>
        <a:p>
          <a:endParaRPr lang="en-US"/>
        </a:p>
      </dgm:t>
    </dgm:pt>
    <dgm:pt modelId="{715B7D38-FFBB-4EF2-94FE-0171C76810FE}" type="pres">
      <dgm:prSet presAssocID="{B55D9BA4-5EAF-403E-8F1B-A8082E03EEE7}" presName="vert2" presStyleCnt="0"/>
      <dgm:spPr/>
    </dgm:pt>
    <dgm:pt modelId="{47A5FCE6-C5E0-40F1-8715-0306F7DC8850}" type="pres">
      <dgm:prSet presAssocID="{B55D9BA4-5EAF-403E-8F1B-A8082E03EEE7}" presName="thinLine2b" presStyleLbl="callout" presStyleIdx="0" presStyleCnt="3"/>
      <dgm:spPr/>
    </dgm:pt>
    <dgm:pt modelId="{448BCD1E-5B6A-48C0-BBB9-2600D9D9A4E7}" type="pres">
      <dgm:prSet presAssocID="{B55D9BA4-5EAF-403E-8F1B-A8082E03EEE7}" presName="vertSpace2b" presStyleCnt="0"/>
      <dgm:spPr/>
    </dgm:pt>
    <dgm:pt modelId="{A0F0B833-691E-4F04-8BB9-315D88C5A8DA}" type="pres">
      <dgm:prSet presAssocID="{F0C9BD27-9218-453D-8B0E-2D01386AFF3D}" presName="horz2" presStyleCnt="0"/>
      <dgm:spPr/>
    </dgm:pt>
    <dgm:pt modelId="{CBADB645-1242-4821-8965-96DB663E78F0}" type="pres">
      <dgm:prSet presAssocID="{F0C9BD27-9218-453D-8B0E-2D01386AFF3D}" presName="horzSpace2" presStyleCnt="0"/>
      <dgm:spPr/>
    </dgm:pt>
    <dgm:pt modelId="{DAD721C2-A404-4ECE-B83A-85963D78BCBD}" type="pres">
      <dgm:prSet presAssocID="{F0C9BD27-9218-453D-8B0E-2D01386AFF3D}" presName="tx2" presStyleLbl="revTx" presStyleIdx="2" presStyleCnt="4"/>
      <dgm:spPr/>
      <dgm:t>
        <a:bodyPr/>
        <a:lstStyle/>
        <a:p>
          <a:endParaRPr lang="en-US"/>
        </a:p>
      </dgm:t>
    </dgm:pt>
    <dgm:pt modelId="{9262B0E5-1332-48A1-A806-A5FBAF90F692}" type="pres">
      <dgm:prSet presAssocID="{F0C9BD27-9218-453D-8B0E-2D01386AFF3D}" presName="vert2" presStyleCnt="0"/>
      <dgm:spPr/>
    </dgm:pt>
    <dgm:pt modelId="{5A3CC577-6644-4103-BF96-37A34AA9534A}" type="pres">
      <dgm:prSet presAssocID="{F0C9BD27-9218-453D-8B0E-2D01386AFF3D}" presName="thinLine2b" presStyleLbl="callout" presStyleIdx="1" presStyleCnt="3"/>
      <dgm:spPr/>
    </dgm:pt>
    <dgm:pt modelId="{8ECD6C45-12F4-4AF6-9AA9-992C956FDA64}" type="pres">
      <dgm:prSet presAssocID="{F0C9BD27-9218-453D-8B0E-2D01386AFF3D}" presName="vertSpace2b" presStyleCnt="0"/>
      <dgm:spPr/>
    </dgm:pt>
    <dgm:pt modelId="{9047837C-CF8D-420C-89A3-01F487AFEC37}" type="pres">
      <dgm:prSet presAssocID="{4302F7EC-AB8B-4052-8E52-28D9F07E2E07}" presName="horz2" presStyleCnt="0"/>
      <dgm:spPr/>
    </dgm:pt>
    <dgm:pt modelId="{44FD622E-4784-4895-BCBE-20FD5253DBC5}" type="pres">
      <dgm:prSet presAssocID="{4302F7EC-AB8B-4052-8E52-28D9F07E2E07}" presName="horzSpace2" presStyleCnt="0"/>
      <dgm:spPr/>
    </dgm:pt>
    <dgm:pt modelId="{36C67933-3D48-4064-8782-983434238743}" type="pres">
      <dgm:prSet presAssocID="{4302F7EC-AB8B-4052-8E52-28D9F07E2E07}" presName="tx2" presStyleLbl="revTx" presStyleIdx="3" presStyleCnt="4"/>
      <dgm:spPr/>
      <dgm:t>
        <a:bodyPr/>
        <a:lstStyle/>
        <a:p>
          <a:endParaRPr lang="en-US"/>
        </a:p>
      </dgm:t>
    </dgm:pt>
    <dgm:pt modelId="{A4F16BD3-FAAA-4DE2-A61D-B37C514050B9}" type="pres">
      <dgm:prSet presAssocID="{4302F7EC-AB8B-4052-8E52-28D9F07E2E07}" presName="vert2" presStyleCnt="0"/>
      <dgm:spPr/>
    </dgm:pt>
    <dgm:pt modelId="{B6A0E632-69C1-44AB-B651-6D9BED09A7F8}" type="pres">
      <dgm:prSet presAssocID="{4302F7EC-AB8B-4052-8E52-28D9F07E2E07}" presName="thinLine2b" presStyleLbl="callout" presStyleIdx="2" presStyleCnt="3"/>
      <dgm:spPr/>
    </dgm:pt>
    <dgm:pt modelId="{65DCFE88-0A65-4527-91B1-0B1731E18596}" type="pres">
      <dgm:prSet presAssocID="{4302F7EC-AB8B-4052-8E52-28D9F07E2E07}" presName="vertSpace2b" presStyleCnt="0"/>
      <dgm:spPr/>
    </dgm:pt>
  </dgm:ptLst>
  <dgm:cxnLst>
    <dgm:cxn modelId="{3EA2E0D2-BCF1-4501-B363-93560819BF51}" type="presOf" srcId="{4302F7EC-AB8B-4052-8E52-28D9F07E2E07}" destId="{36C67933-3D48-4064-8782-983434238743}" srcOrd="0" destOrd="0" presId="urn:microsoft.com/office/officeart/2008/layout/LinedList"/>
    <dgm:cxn modelId="{DE0D8AD7-D450-4F51-A3CE-E2E85165730C}" srcId="{612BBD24-B425-4F81-BBA4-890AA3DD57DB}" destId="{632C76A3-3589-48F6-97A6-3AF4FD9CB95E}" srcOrd="0" destOrd="0" parTransId="{90BA5E76-0955-40AA-B0E0-1F9627936437}" sibTransId="{695F8C8A-21B2-4D02-BF8E-F5602265A36C}"/>
    <dgm:cxn modelId="{7FE0BFE0-AFA7-4D30-B833-EFC0FE949DF0}" srcId="{632C76A3-3589-48F6-97A6-3AF4FD9CB95E}" destId="{4302F7EC-AB8B-4052-8E52-28D9F07E2E07}" srcOrd="2" destOrd="0" parTransId="{D2FA11C2-4668-4CC4-8F69-42D7DF97BA72}" sibTransId="{F4FEFE71-18A7-4A69-94AF-14801F3D12BF}"/>
    <dgm:cxn modelId="{26EAB868-2AF9-4783-9587-2C994E6B212C}" type="presOf" srcId="{612BBD24-B425-4F81-BBA4-890AA3DD57DB}" destId="{CF0F2644-1D43-4CDB-8789-816482459749}" srcOrd="0" destOrd="0" presId="urn:microsoft.com/office/officeart/2008/layout/LinedList"/>
    <dgm:cxn modelId="{66B2AB80-D92C-42E4-BD0B-B2E3E93CCA60}" type="presOf" srcId="{F0C9BD27-9218-453D-8B0E-2D01386AFF3D}" destId="{DAD721C2-A404-4ECE-B83A-85963D78BCBD}" srcOrd="0" destOrd="0" presId="urn:microsoft.com/office/officeart/2008/layout/LinedList"/>
    <dgm:cxn modelId="{DAF7FA57-3E2B-404B-BA1B-464052AABC40}" type="presOf" srcId="{632C76A3-3589-48F6-97A6-3AF4FD9CB95E}" destId="{510E4CC3-124B-4778-AE38-ACCCA79E03B8}" srcOrd="0" destOrd="0" presId="urn:microsoft.com/office/officeart/2008/layout/LinedList"/>
    <dgm:cxn modelId="{9437D78C-313E-4D51-8119-D86726451341}" srcId="{632C76A3-3589-48F6-97A6-3AF4FD9CB95E}" destId="{B55D9BA4-5EAF-403E-8F1B-A8082E03EEE7}" srcOrd="0" destOrd="0" parTransId="{1E79F69E-B356-408A-9028-DAC635BCB0BE}" sibTransId="{20C38714-FC7A-4C6A-84DD-95972C28124F}"/>
    <dgm:cxn modelId="{4F6D0E06-EA58-439D-B7BF-6AAA267F42CC}" srcId="{632C76A3-3589-48F6-97A6-3AF4FD9CB95E}" destId="{F0C9BD27-9218-453D-8B0E-2D01386AFF3D}" srcOrd="1" destOrd="0" parTransId="{2AE2B9C1-C431-42E5-8D9A-8A1FA8B8A39C}" sibTransId="{A128E94F-AF74-44D1-B57F-5D6BD443E06B}"/>
    <dgm:cxn modelId="{39BD7F7B-34EB-43B1-9D29-14366AC07F70}" type="presOf" srcId="{B55D9BA4-5EAF-403E-8F1B-A8082E03EEE7}" destId="{FF4A427D-8E85-4D8D-8B98-E40C6E49F4EB}" srcOrd="0" destOrd="0" presId="urn:microsoft.com/office/officeart/2008/layout/LinedList"/>
    <dgm:cxn modelId="{9FABA7AA-61C8-4AB1-9498-BB53B5F530CA}" type="presParOf" srcId="{CF0F2644-1D43-4CDB-8789-816482459749}" destId="{E7390C91-D03F-45A4-8F45-0B1A3A751F7F}" srcOrd="0" destOrd="0" presId="urn:microsoft.com/office/officeart/2008/layout/LinedList"/>
    <dgm:cxn modelId="{5463E642-BD6F-4FC4-B497-43F08CFC4179}" type="presParOf" srcId="{CF0F2644-1D43-4CDB-8789-816482459749}" destId="{DB56DAB2-ACA4-4FA5-A734-B422C98CCC1C}" srcOrd="1" destOrd="0" presId="urn:microsoft.com/office/officeart/2008/layout/LinedList"/>
    <dgm:cxn modelId="{E39959AB-60CD-44A0-AB7D-9C650EAA3D71}" type="presParOf" srcId="{DB56DAB2-ACA4-4FA5-A734-B422C98CCC1C}" destId="{510E4CC3-124B-4778-AE38-ACCCA79E03B8}" srcOrd="0" destOrd="0" presId="urn:microsoft.com/office/officeart/2008/layout/LinedList"/>
    <dgm:cxn modelId="{D8AF63EE-7F9E-479F-8176-E4BB2F13F200}" type="presParOf" srcId="{DB56DAB2-ACA4-4FA5-A734-B422C98CCC1C}" destId="{D1781DF0-78E2-4A19-BD42-DB49BB8F8897}" srcOrd="1" destOrd="0" presId="urn:microsoft.com/office/officeart/2008/layout/LinedList"/>
    <dgm:cxn modelId="{683297B1-F28A-49E3-9004-6A0F891C43E6}" type="presParOf" srcId="{D1781DF0-78E2-4A19-BD42-DB49BB8F8897}" destId="{F207DDD9-2427-4AC7-A337-447F221BDEA7}" srcOrd="0" destOrd="0" presId="urn:microsoft.com/office/officeart/2008/layout/LinedList"/>
    <dgm:cxn modelId="{CC78C28F-3FC5-4A18-B971-0C20EA5AC405}" type="presParOf" srcId="{D1781DF0-78E2-4A19-BD42-DB49BB8F8897}" destId="{19288E83-5B1D-4C6A-8B0F-9E5D93CC6964}" srcOrd="1" destOrd="0" presId="urn:microsoft.com/office/officeart/2008/layout/LinedList"/>
    <dgm:cxn modelId="{8C0092B9-D571-4024-B6E0-3269CDAC58E4}" type="presParOf" srcId="{19288E83-5B1D-4C6A-8B0F-9E5D93CC6964}" destId="{A8D8A732-A6F2-43BE-8D05-915E21F5D205}" srcOrd="0" destOrd="0" presId="urn:microsoft.com/office/officeart/2008/layout/LinedList"/>
    <dgm:cxn modelId="{CF894135-4A0A-4D9D-AD93-54E47F33FFA7}" type="presParOf" srcId="{19288E83-5B1D-4C6A-8B0F-9E5D93CC6964}" destId="{FF4A427D-8E85-4D8D-8B98-E40C6E49F4EB}" srcOrd="1" destOrd="0" presId="urn:microsoft.com/office/officeart/2008/layout/LinedList"/>
    <dgm:cxn modelId="{138D70A9-1B70-4DF4-9967-3EAB4E037BC5}" type="presParOf" srcId="{19288E83-5B1D-4C6A-8B0F-9E5D93CC6964}" destId="{715B7D38-FFBB-4EF2-94FE-0171C76810FE}" srcOrd="2" destOrd="0" presId="urn:microsoft.com/office/officeart/2008/layout/LinedList"/>
    <dgm:cxn modelId="{5326EA1C-F5B3-436E-A5FF-A561F0BA589C}" type="presParOf" srcId="{D1781DF0-78E2-4A19-BD42-DB49BB8F8897}" destId="{47A5FCE6-C5E0-40F1-8715-0306F7DC8850}" srcOrd="2" destOrd="0" presId="urn:microsoft.com/office/officeart/2008/layout/LinedList"/>
    <dgm:cxn modelId="{B0A11085-EE2C-4E46-8881-5C32E36363B0}" type="presParOf" srcId="{D1781DF0-78E2-4A19-BD42-DB49BB8F8897}" destId="{448BCD1E-5B6A-48C0-BBB9-2600D9D9A4E7}" srcOrd="3" destOrd="0" presId="urn:microsoft.com/office/officeart/2008/layout/LinedList"/>
    <dgm:cxn modelId="{BAA9FCF0-FDEE-45F8-896F-81CF73F9D68E}" type="presParOf" srcId="{D1781DF0-78E2-4A19-BD42-DB49BB8F8897}" destId="{A0F0B833-691E-4F04-8BB9-315D88C5A8DA}" srcOrd="4" destOrd="0" presId="urn:microsoft.com/office/officeart/2008/layout/LinedList"/>
    <dgm:cxn modelId="{F91DD769-4B87-41A3-A6D5-952A940E7221}" type="presParOf" srcId="{A0F0B833-691E-4F04-8BB9-315D88C5A8DA}" destId="{CBADB645-1242-4821-8965-96DB663E78F0}" srcOrd="0" destOrd="0" presId="urn:microsoft.com/office/officeart/2008/layout/LinedList"/>
    <dgm:cxn modelId="{324A30C1-0F8D-43C5-9D93-2E985731D135}" type="presParOf" srcId="{A0F0B833-691E-4F04-8BB9-315D88C5A8DA}" destId="{DAD721C2-A404-4ECE-B83A-85963D78BCBD}" srcOrd="1" destOrd="0" presId="urn:microsoft.com/office/officeart/2008/layout/LinedList"/>
    <dgm:cxn modelId="{D25CFA75-AFE4-4548-A667-024B38FBA461}" type="presParOf" srcId="{A0F0B833-691E-4F04-8BB9-315D88C5A8DA}" destId="{9262B0E5-1332-48A1-A806-A5FBAF90F692}" srcOrd="2" destOrd="0" presId="urn:microsoft.com/office/officeart/2008/layout/LinedList"/>
    <dgm:cxn modelId="{DD7F7869-4FA7-4346-A816-286F86413227}" type="presParOf" srcId="{D1781DF0-78E2-4A19-BD42-DB49BB8F8897}" destId="{5A3CC577-6644-4103-BF96-37A34AA9534A}" srcOrd="5" destOrd="0" presId="urn:microsoft.com/office/officeart/2008/layout/LinedList"/>
    <dgm:cxn modelId="{36CD9CC7-11F9-4031-A580-02F325EA73EE}" type="presParOf" srcId="{D1781DF0-78E2-4A19-BD42-DB49BB8F8897}" destId="{8ECD6C45-12F4-4AF6-9AA9-992C956FDA64}" srcOrd="6" destOrd="0" presId="urn:microsoft.com/office/officeart/2008/layout/LinedList"/>
    <dgm:cxn modelId="{95D8C427-474C-4B40-81AF-C0E35CBEC8C8}" type="presParOf" srcId="{D1781DF0-78E2-4A19-BD42-DB49BB8F8897}" destId="{9047837C-CF8D-420C-89A3-01F487AFEC37}" srcOrd="7" destOrd="0" presId="urn:microsoft.com/office/officeart/2008/layout/LinedList"/>
    <dgm:cxn modelId="{D490203E-BF31-4E6A-B2B9-4B2C4BC11F25}" type="presParOf" srcId="{9047837C-CF8D-420C-89A3-01F487AFEC37}" destId="{44FD622E-4784-4895-BCBE-20FD5253DBC5}" srcOrd="0" destOrd="0" presId="urn:microsoft.com/office/officeart/2008/layout/LinedList"/>
    <dgm:cxn modelId="{C2BB6E41-AF4D-4850-BFF7-C7DD16EFF2A0}" type="presParOf" srcId="{9047837C-CF8D-420C-89A3-01F487AFEC37}" destId="{36C67933-3D48-4064-8782-983434238743}" srcOrd="1" destOrd="0" presId="urn:microsoft.com/office/officeart/2008/layout/LinedList"/>
    <dgm:cxn modelId="{3985E669-FD84-4826-A7AA-C659C39B829F}" type="presParOf" srcId="{9047837C-CF8D-420C-89A3-01F487AFEC37}" destId="{A4F16BD3-FAAA-4DE2-A61D-B37C514050B9}" srcOrd="2" destOrd="0" presId="urn:microsoft.com/office/officeart/2008/layout/LinedList"/>
    <dgm:cxn modelId="{EC828058-4F77-40C6-9D67-F3E60D4E4E20}" type="presParOf" srcId="{D1781DF0-78E2-4A19-BD42-DB49BB8F8897}" destId="{B6A0E632-69C1-44AB-B651-6D9BED09A7F8}" srcOrd="8" destOrd="0" presId="urn:microsoft.com/office/officeart/2008/layout/LinedList"/>
    <dgm:cxn modelId="{F845E3E4-03C9-48F7-989D-2366C9621AF3}" type="presParOf" srcId="{D1781DF0-78E2-4A19-BD42-DB49BB8F8897}" destId="{65DCFE88-0A65-4527-91B1-0B1731E18596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2B42610-3E8B-4E4A-AC2E-CC5CF588C181}" type="doc">
      <dgm:prSet loTypeId="urn:microsoft.com/office/officeart/2008/layout/IncreasingCircleProcess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BDCB96-835F-4516-9220-C83615ABFC6A}">
      <dgm:prSet phldrT="[Text]" phldr="1"/>
      <dgm:spPr/>
      <dgm:t>
        <a:bodyPr/>
        <a:lstStyle/>
        <a:p>
          <a:endParaRPr lang="en-US" dirty="0"/>
        </a:p>
      </dgm:t>
    </dgm:pt>
    <dgm:pt modelId="{DB815DE2-D804-42CF-AFD7-9156C28211F4}" type="parTrans" cxnId="{8E63208F-23A4-440C-B09F-0D7E223CC133}">
      <dgm:prSet/>
      <dgm:spPr/>
      <dgm:t>
        <a:bodyPr/>
        <a:lstStyle/>
        <a:p>
          <a:endParaRPr lang="en-US"/>
        </a:p>
      </dgm:t>
    </dgm:pt>
    <dgm:pt modelId="{2C66127C-60F3-4BA3-A486-6A4E6DC199F3}" type="sibTrans" cxnId="{8E63208F-23A4-440C-B09F-0D7E223CC133}">
      <dgm:prSet/>
      <dgm:spPr/>
      <dgm:t>
        <a:bodyPr/>
        <a:lstStyle/>
        <a:p>
          <a:endParaRPr lang="en-US"/>
        </a:p>
      </dgm:t>
    </dgm:pt>
    <dgm:pt modelId="{4B7BB656-D8AA-433F-801D-986BD6B12091}">
      <dgm:prSet phldrT="[Text]" custT="1"/>
      <dgm:spPr/>
      <dgm:t>
        <a:bodyPr/>
        <a:lstStyle/>
        <a:p>
          <a:r>
            <a:rPr lang="en-US" sz="2000" dirty="0" smtClean="0"/>
            <a:t>e-</a:t>
          </a:r>
          <a:r>
            <a:rPr lang="en-US" sz="2000" dirty="0" err="1" smtClean="0"/>
            <a:t>Gov</a:t>
          </a:r>
          <a:r>
            <a:rPr lang="en-US" sz="2000" dirty="0" smtClean="0"/>
            <a:t> </a:t>
          </a:r>
          <a:r>
            <a:rPr lang="en-US" sz="2000" dirty="0" err="1" smtClean="0"/>
            <a:t>tdk</a:t>
          </a:r>
          <a:r>
            <a:rPr lang="en-US" sz="2000" dirty="0" smtClean="0"/>
            <a:t> </a:t>
          </a:r>
          <a:r>
            <a:rPr lang="en-US" sz="2000" dirty="0" err="1" smtClean="0"/>
            <a:t>harus</a:t>
          </a:r>
          <a:r>
            <a:rPr lang="en-US" sz="2000" dirty="0" smtClean="0"/>
            <a:t> </a:t>
          </a:r>
          <a:r>
            <a:rPr lang="en-US" sz="2000" dirty="0" err="1" smtClean="0"/>
            <a:t>melulu</a:t>
          </a:r>
          <a:r>
            <a:rPr lang="en-US" sz="2000" dirty="0" smtClean="0"/>
            <a:t> </a:t>
          </a:r>
          <a:r>
            <a:rPr lang="en-US" sz="2000" dirty="0" err="1" smtClean="0"/>
            <a:t>memanfaatkan</a:t>
          </a:r>
          <a:r>
            <a:rPr lang="en-US" sz="2000" dirty="0" smtClean="0"/>
            <a:t> </a:t>
          </a:r>
          <a:r>
            <a:rPr lang="en-US" sz="2000" dirty="0" err="1" smtClean="0"/>
            <a:t>teknologi</a:t>
          </a:r>
          <a:r>
            <a:rPr lang="en-US" sz="2000" dirty="0" smtClean="0"/>
            <a:t> </a:t>
          </a:r>
          <a:r>
            <a:rPr lang="en-US" sz="2000" dirty="0" err="1" smtClean="0"/>
            <a:t>berbasis</a:t>
          </a:r>
          <a:r>
            <a:rPr lang="en-US" sz="2000" dirty="0" smtClean="0"/>
            <a:t> </a:t>
          </a:r>
          <a:r>
            <a:rPr lang="en-US" sz="2000" dirty="0" err="1" smtClean="0"/>
            <a:t>komputer</a:t>
          </a:r>
          <a:r>
            <a:rPr lang="en-US" sz="2000" dirty="0" smtClean="0"/>
            <a:t> </a:t>
          </a:r>
          <a:r>
            <a:rPr lang="en-US" sz="2000" dirty="0" err="1" smtClean="0"/>
            <a:t>pribadi</a:t>
          </a:r>
          <a:r>
            <a:rPr lang="en-US" sz="2000" dirty="0" smtClean="0"/>
            <a:t> (PC/Personal computer)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tdk</a:t>
          </a:r>
          <a:r>
            <a:rPr lang="en-US" sz="2000" dirty="0" smtClean="0"/>
            <a:t> </a:t>
          </a:r>
          <a:r>
            <a:rPr lang="en-US" sz="2000" dirty="0" err="1" smtClean="0"/>
            <a:t>semua</a:t>
          </a:r>
          <a:r>
            <a:rPr lang="en-US" sz="2000" dirty="0" smtClean="0"/>
            <a:t> </a:t>
          </a:r>
          <a:r>
            <a:rPr lang="en-US" sz="2000" dirty="0" err="1" smtClean="0"/>
            <a:t>masyarakat</a:t>
          </a:r>
          <a:r>
            <a:rPr lang="en-US" sz="2000" dirty="0" smtClean="0"/>
            <a:t> </a:t>
          </a:r>
          <a:r>
            <a:rPr lang="en-US" sz="2000" dirty="0" err="1" smtClean="0"/>
            <a:t>menguasai</a:t>
          </a:r>
          <a:r>
            <a:rPr lang="en-US" sz="2000" dirty="0" smtClean="0"/>
            <a:t> </a:t>
          </a:r>
          <a:r>
            <a:rPr lang="en-US" sz="2000" dirty="0" err="1" smtClean="0"/>
            <a:t>penggunaannya</a:t>
          </a:r>
          <a:r>
            <a:rPr lang="en-US" sz="2000" dirty="0" smtClean="0"/>
            <a:t>. Hal </a:t>
          </a:r>
          <a:r>
            <a:rPr lang="en-US" sz="2000" dirty="0" err="1" smtClean="0"/>
            <a:t>ini</a:t>
          </a:r>
          <a:r>
            <a:rPr lang="en-US" sz="2000" dirty="0" smtClean="0"/>
            <a:t> </a:t>
          </a:r>
          <a:r>
            <a:rPr lang="en-US" sz="2000" dirty="0" err="1" smtClean="0"/>
            <a:t>bs</a:t>
          </a:r>
          <a:r>
            <a:rPr lang="en-US" sz="2000" dirty="0" smtClean="0"/>
            <a:t> </a:t>
          </a:r>
          <a:r>
            <a:rPr lang="en-US" sz="2000" dirty="0" err="1" smtClean="0"/>
            <a:t>dialihkan</a:t>
          </a:r>
          <a:r>
            <a:rPr lang="en-US" sz="2000" dirty="0" smtClean="0"/>
            <a:t> </a:t>
          </a:r>
          <a:r>
            <a:rPr lang="en-US" sz="2000" dirty="0" err="1" smtClean="0"/>
            <a:t>pd</a:t>
          </a:r>
          <a:r>
            <a:rPr lang="en-US" sz="2000" dirty="0" smtClean="0"/>
            <a:t> </a:t>
          </a:r>
          <a:r>
            <a:rPr lang="en-US" sz="2000" dirty="0" err="1" smtClean="0"/>
            <a:t>teknologi</a:t>
          </a:r>
          <a:r>
            <a:rPr lang="en-US" sz="2000" dirty="0" smtClean="0"/>
            <a:t> </a:t>
          </a:r>
          <a:r>
            <a:rPr lang="en-US" sz="2000" dirty="0" err="1" smtClean="0"/>
            <a:t>telepon</a:t>
          </a:r>
          <a:r>
            <a:rPr lang="en-US" sz="2000" dirty="0" smtClean="0"/>
            <a:t> </a:t>
          </a:r>
          <a:r>
            <a:rPr lang="en-US" sz="2000" dirty="0" err="1" smtClean="0"/>
            <a:t>rumah</a:t>
          </a:r>
          <a:r>
            <a:rPr lang="en-US" sz="2000" dirty="0" smtClean="0"/>
            <a:t>, HP, TV, </a:t>
          </a:r>
          <a:r>
            <a:rPr lang="en-US" sz="2000" dirty="0" err="1" smtClean="0"/>
            <a:t>dsb</a:t>
          </a:r>
          <a:endParaRPr lang="en-US" sz="2000" dirty="0"/>
        </a:p>
      </dgm:t>
    </dgm:pt>
    <dgm:pt modelId="{196C2AAD-2604-4A98-91A4-5BC61C965F0C}" type="parTrans" cxnId="{BB734096-667A-40AF-AF33-67026BC75B72}">
      <dgm:prSet/>
      <dgm:spPr/>
      <dgm:t>
        <a:bodyPr/>
        <a:lstStyle/>
        <a:p>
          <a:endParaRPr lang="en-US"/>
        </a:p>
      </dgm:t>
    </dgm:pt>
    <dgm:pt modelId="{1E010D19-5C36-46C8-BCBD-3DA48B5292A7}" type="sibTrans" cxnId="{BB734096-667A-40AF-AF33-67026BC75B72}">
      <dgm:prSet/>
      <dgm:spPr/>
      <dgm:t>
        <a:bodyPr/>
        <a:lstStyle/>
        <a:p>
          <a:endParaRPr lang="en-US"/>
        </a:p>
      </dgm:t>
    </dgm:pt>
    <dgm:pt modelId="{4B5CFF0A-50C0-407D-9528-E581A8A02F10}">
      <dgm:prSet phldrT="[Text]" phldr="1"/>
      <dgm:spPr/>
      <dgm:t>
        <a:bodyPr/>
        <a:lstStyle/>
        <a:p>
          <a:endParaRPr lang="en-US"/>
        </a:p>
      </dgm:t>
    </dgm:pt>
    <dgm:pt modelId="{06041239-F1D1-4304-87E8-085CE87EC3FE}" type="parTrans" cxnId="{7AD0DA81-5820-4CE3-AEC6-25885701EF6E}">
      <dgm:prSet/>
      <dgm:spPr/>
      <dgm:t>
        <a:bodyPr/>
        <a:lstStyle/>
        <a:p>
          <a:endParaRPr lang="en-US"/>
        </a:p>
      </dgm:t>
    </dgm:pt>
    <dgm:pt modelId="{D14DB328-396E-40F4-B295-A9F78E9E5951}" type="sibTrans" cxnId="{7AD0DA81-5820-4CE3-AEC6-25885701EF6E}">
      <dgm:prSet/>
      <dgm:spPr/>
      <dgm:t>
        <a:bodyPr/>
        <a:lstStyle/>
        <a:p>
          <a:endParaRPr lang="en-US"/>
        </a:p>
      </dgm:t>
    </dgm:pt>
    <dgm:pt modelId="{FE8EB263-8FA1-4DD3-8F00-88818FD58164}">
      <dgm:prSet phldrT="[Text]" custT="1"/>
      <dgm:spPr/>
      <dgm:t>
        <a:bodyPr/>
        <a:lstStyle/>
        <a:p>
          <a:r>
            <a:rPr lang="en-US" sz="2000" dirty="0" err="1" smtClean="0"/>
            <a:t>Pihak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menentukan</a:t>
          </a:r>
          <a:r>
            <a:rPr lang="en-US" sz="2000" dirty="0" smtClean="0"/>
            <a:t> </a:t>
          </a:r>
          <a:r>
            <a:rPr lang="en-US" sz="2000" dirty="0" err="1" smtClean="0"/>
            <a:t>jenis</a:t>
          </a:r>
          <a:r>
            <a:rPr lang="en-US" sz="2000" dirty="0" smtClean="0"/>
            <a:t> </a:t>
          </a:r>
          <a:r>
            <a:rPr lang="en-US" sz="2000" dirty="0" err="1" smtClean="0"/>
            <a:t>kanal</a:t>
          </a:r>
          <a:r>
            <a:rPr lang="en-US" sz="2000" dirty="0" smtClean="0"/>
            <a:t> </a:t>
          </a:r>
          <a:r>
            <a:rPr lang="en-US" sz="2000" dirty="0" err="1" smtClean="0"/>
            <a:t>akses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cocok</a:t>
          </a:r>
          <a:r>
            <a:rPr lang="en-US" sz="2000" dirty="0" smtClean="0"/>
            <a:t> </a:t>
          </a:r>
          <a:r>
            <a:rPr lang="en-US" sz="2000" dirty="0" err="1" smtClean="0"/>
            <a:t>dlm</a:t>
          </a:r>
          <a:r>
            <a:rPr lang="en-US" sz="2000" dirty="0" smtClean="0"/>
            <a:t> e-</a:t>
          </a:r>
          <a:r>
            <a:rPr lang="en-US" sz="2000" dirty="0" err="1" smtClean="0"/>
            <a:t>Gov</a:t>
          </a:r>
          <a:r>
            <a:rPr lang="en-US" sz="2000" dirty="0" smtClean="0"/>
            <a:t> </a:t>
          </a:r>
          <a:r>
            <a:rPr lang="en-US" sz="2000" dirty="0" err="1" smtClean="0"/>
            <a:t>adalah</a:t>
          </a:r>
          <a:r>
            <a:rPr lang="en-US" sz="2000" dirty="0" smtClean="0"/>
            <a:t> </a:t>
          </a:r>
          <a:r>
            <a:rPr lang="en-US" sz="2000" dirty="0" err="1" smtClean="0"/>
            <a:t>masyarakat</a:t>
          </a:r>
          <a:r>
            <a:rPr lang="en-US" sz="2000" dirty="0" smtClean="0"/>
            <a:t>, </a:t>
          </a:r>
          <a:r>
            <a:rPr lang="en-US" sz="2000" dirty="0" err="1" smtClean="0"/>
            <a:t>shg</a:t>
          </a:r>
          <a:r>
            <a:rPr lang="en-US" sz="2000" dirty="0" smtClean="0"/>
            <a:t> </a:t>
          </a:r>
          <a:r>
            <a:rPr lang="en-US" sz="2000" dirty="0" err="1" smtClean="0"/>
            <a:t>pemerintah</a:t>
          </a:r>
          <a:r>
            <a:rPr lang="en-US" sz="2000" dirty="0" smtClean="0"/>
            <a:t> </a:t>
          </a:r>
          <a:r>
            <a:rPr lang="en-US" sz="2000" dirty="0" err="1" smtClean="0"/>
            <a:t>hrs</a:t>
          </a:r>
          <a:r>
            <a:rPr lang="en-US" sz="2000" dirty="0" smtClean="0"/>
            <a:t> </a:t>
          </a:r>
          <a:r>
            <a:rPr lang="en-US" sz="2000" dirty="0" err="1" smtClean="0"/>
            <a:t>memiliki</a:t>
          </a:r>
          <a:r>
            <a:rPr lang="en-US" sz="2000" dirty="0" smtClean="0"/>
            <a:t> </a:t>
          </a:r>
          <a:r>
            <a:rPr lang="en-US" sz="2000" dirty="0" err="1" smtClean="0"/>
            <a:t>gambaran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kuat</a:t>
          </a:r>
          <a:r>
            <a:rPr lang="en-US" sz="2000" dirty="0" smtClean="0"/>
            <a:t> </a:t>
          </a:r>
          <a:r>
            <a:rPr lang="en-US" sz="2000" dirty="0" err="1" smtClean="0"/>
            <a:t>ttg</a:t>
          </a:r>
          <a:r>
            <a:rPr lang="en-US" sz="2000" dirty="0" smtClean="0"/>
            <a:t> </a:t>
          </a:r>
          <a:r>
            <a:rPr lang="en-US" sz="2000" dirty="0" err="1" smtClean="0"/>
            <a:t>seluk</a:t>
          </a:r>
          <a:r>
            <a:rPr lang="en-US" sz="2000" dirty="0" smtClean="0"/>
            <a:t> </a:t>
          </a:r>
          <a:r>
            <a:rPr lang="en-US" sz="2000" dirty="0" err="1" smtClean="0"/>
            <a:t>beluk</a:t>
          </a:r>
          <a:r>
            <a:rPr lang="en-US" sz="2000" dirty="0" smtClean="0"/>
            <a:t> </a:t>
          </a:r>
          <a:r>
            <a:rPr lang="en-US" sz="2000" dirty="0" err="1" smtClean="0"/>
            <a:t>teknologi</a:t>
          </a:r>
          <a:r>
            <a:rPr lang="en-US" sz="2000" dirty="0" smtClean="0"/>
            <a:t> </a:t>
          </a:r>
          <a:r>
            <a:rPr lang="en-US" sz="2000" dirty="0" err="1" smtClean="0"/>
            <a:t>macam</a:t>
          </a:r>
          <a:r>
            <a:rPr lang="en-US" sz="2000" dirty="0" smtClean="0"/>
            <a:t> </a:t>
          </a:r>
          <a:r>
            <a:rPr lang="en-US" sz="2000" dirty="0" err="1" smtClean="0"/>
            <a:t>apa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akrab</a:t>
          </a:r>
          <a:r>
            <a:rPr lang="en-US" sz="2000" dirty="0" smtClean="0"/>
            <a:t> di </a:t>
          </a:r>
          <a:r>
            <a:rPr lang="en-US" sz="2000" dirty="0" err="1" smtClean="0"/>
            <a:t>masyarakat</a:t>
          </a:r>
          <a:r>
            <a:rPr lang="en-US" sz="2000" dirty="0" smtClean="0"/>
            <a:t> (</a:t>
          </a:r>
          <a:r>
            <a:rPr lang="en-US" sz="2000" dirty="0" err="1" smtClean="0"/>
            <a:t>teknologi</a:t>
          </a:r>
          <a:r>
            <a:rPr lang="en-US" sz="2000" dirty="0" smtClean="0"/>
            <a:t> SMS, ATM, PDA, </a:t>
          </a:r>
          <a:r>
            <a:rPr lang="en-US" sz="2000" dirty="0" err="1" smtClean="0"/>
            <a:t>dll</a:t>
          </a:r>
          <a:r>
            <a:rPr lang="en-US" sz="2000" dirty="0" smtClean="0"/>
            <a:t>)</a:t>
          </a:r>
          <a:endParaRPr lang="en-US" sz="2000" dirty="0"/>
        </a:p>
      </dgm:t>
    </dgm:pt>
    <dgm:pt modelId="{EBD479CE-E7D5-4E6E-9800-896E36470959}" type="parTrans" cxnId="{429DFA3D-9CCC-4B09-B351-1379391F8C49}">
      <dgm:prSet/>
      <dgm:spPr/>
      <dgm:t>
        <a:bodyPr/>
        <a:lstStyle/>
        <a:p>
          <a:endParaRPr lang="en-US"/>
        </a:p>
      </dgm:t>
    </dgm:pt>
    <dgm:pt modelId="{9EABD0E2-AEB5-4F5D-ABF9-C3AF3FB8B4DF}" type="sibTrans" cxnId="{429DFA3D-9CCC-4B09-B351-1379391F8C49}">
      <dgm:prSet/>
      <dgm:spPr/>
      <dgm:t>
        <a:bodyPr/>
        <a:lstStyle/>
        <a:p>
          <a:endParaRPr lang="en-US"/>
        </a:p>
      </dgm:t>
    </dgm:pt>
    <dgm:pt modelId="{0F657375-3E3B-4FD6-AC90-4CA45ABDD34A}">
      <dgm:prSet phldrT="[Text]" phldr="1"/>
      <dgm:spPr/>
      <dgm:t>
        <a:bodyPr/>
        <a:lstStyle/>
        <a:p>
          <a:endParaRPr lang="en-US" dirty="0"/>
        </a:p>
      </dgm:t>
    </dgm:pt>
    <dgm:pt modelId="{A465F526-DF8B-4339-A858-D5B05103D49D}" type="parTrans" cxnId="{D2083F7D-2C13-4E57-8762-E71CC768E904}">
      <dgm:prSet/>
      <dgm:spPr/>
      <dgm:t>
        <a:bodyPr/>
        <a:lstStyle/>
        <a:p>
          <a:endParaRPr lang="en-US"/>
        </a:p>
      </dgm:t>
    </dgm:pt>
    <dgm:pt modelId="{8D93EEB8-5D6C-4ECB-AE9B-A3CF4C9E9328}" type="sibTrans" cxnId="{D2083F7D-2C13-4E57-8762-E71CC768E904}">
      <dgm:prSet/>
      <dgm:spPr/>
      <dgm:t>
        <a:bodyPr/>
        <a:lstStyle/>
        <a:p>
          <a:endParaRPr lang="en-US"/>
        </a:p>
      </dgm:t>
    </dgm:pt>
    <dgm:pt modelId="{1FA634E2-E985-46B7-8462-8942550DE983}">
      <dgm:prSet phldrT="[Text]" custT="1"/>
      <dgm:spPr/>
      <dgm:t>
        <a:bodyPr/>
        <a:lstStyle/>
        <a:p>
          <a:r>
            <a:rPr lang="en-US" sz="2000" dirty="0" err="1" smtClean="0"/>
            <a:t>Adanya</a:t>
          </a:r>
          <a:r>
            <a:rPr lang="en-US" sz="2000" dirty="0" smtClean="0"/>
            <a:t> blueprint </a:t>
          </a:r>
          <a:r>
            <a:rPr lang="en-US" sz="2000" dirty="0" err="1" smtClean="0"/>
            <a:t>pengembangan</a:t>
          </a:r>
          <a:r>
            <a:rPr lang="en-US" sz="2000" dirty="0" smtClean="0"/>
            <a:t> e-</a:t>
          </a:r>
          <a:r>
            <a:rPr lang="en-US" sz="2000" dirty="0" err="1" smtClean="0"/>
            <a:t>Gov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jelas</a:t>
          </a:r>
          <a:r>
            <a:rPr lang="en-US" sz="2000" dirty="0" smtClean="0"/>
            <a:t> (</a:t>
          </a:r>
          <a:r>
            <a:rPr lang="en-US" sz="2000" dirty="0" err="1" smtClean="0"/>
            <a:t>terkait</a:t>
          </a:r>
          <a:r>
            <a:rPr lang="en-US" sz="2000" dirty="0" smtClean="0"/>
            <a:t> dg </a:t>
          </a:r>
          <a:r>
            <a:rPr lang="en-US" sz="2000" dirty="0" err="1" smtClean="0"/>
            <a:t>efisiensi</a:t>
          </a:r>
          <a:r>
            <a:rPr lang="en-US" sz="2000" dirty="0" smtClean="0"/>
            <a:t> </a:t>
          </a:r>
          <a:r>
            <a:rPr lang="en-US" sz="2000" dirty="0" err="1" smtClean="0"/>
            <a:t>biaya</a:t>
          </a:r>
          <a:r>
            <a:rPr lang="en-US" sz="2000" dirty="0" smtClean="0"/>
            <a:t>)</a:t>
          </a:r>
          <a:endParaRPr lang="en-US" sz="2000" dirty="0"/>
        </a:p>
      </dgm:t>
    </dgm:pt>
    <dgm:pt modelId="{5AE4FE6F-1E99-4E72-9DCB-2F8306E35120}" type="parTrans" cxnId="{2E794145-494B-45DC-8DCA-AD7E8F5ABEF3}">
      <dgm:prSet/>
      <dgm:spPr/>
      <dgm:t>
        <a:bodyPr/>
        <a:lstStyle/>
        <a:p>
          <a:endParaRPr lang="en-US"/>
        </a:p>
      </dgm:t>
    </dgm:pt>
    <dgm:pt modelId="{C8D16287-CDC6-44B2-B44E-53B46622BF8E}" type="sibTrans" cxnId="{2E794145-494B-45DC-8DCA-AD7E8F5ABEF3}">
      <dgm:prSet/>
      <dgm:spPr/>
      <dgm:t>
        <a:bodyPr/>
        <a:lstStyle/>
        <a:p>
          <a:endParaRPr lang="en-US"/>
        </a:p>
      </dgm:t>
    </dgm:pt>
    <dgm:pt modelId="{F408BAD6-FE9E-49E5-9F68-B143BFEC2C3D}" type="pres">
      <dgm:prSet presAssocID="{C2B42610-3E8B-4E4A-AC2E-CC5CF588C181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7A950EF-3CFD-4747-9A1D-8A4D154751D4}" type="pres">
      <dgm:prSet presAssocID="{99BDCB96-835F-4516-9220-C83615ABFC6A}" presName="composite" presStyleCnt="0"/>
      <dgm:spPr/>
    </dgm:pt>
    <dgm:pt modelId="{08AB1697-6B90-4521-9B0A-1709D4EC65C6}" type="pres">
      <dgm:prSet presAssocID="{99BDCB96-835F-4516-9220-C83615ABFC6A}" presName="BackAccent" presStyleLbl="bgShp" presStyleIdx="0" presStyleCnt="3"/>
      <dgm:spPr/>
      <dgm:t>
        <a:bodyPr/>
        <a:lstStyle/>
        <a:p>
          <a:endParaRPr lang="en-US"/>
        </a:p>
      </dgm:t>
    </dgm:pt>
    <dgm:pt modelId="{88F139CD-47D9-4E89-A00D-0BF415A02504}" type="pres">
      <dgm:prSet presAssocID="{99BDCB96-835F-4516-9220-C83615ABFC6A}" presName="Accent" presStyleLbl="alignNode1" presStyleIdx="0" presStyleCnt="3"/>
      <dgm:spPr/>
      <dgm:t>
        <a:bodyPr/>
        <a:lstStyle/>
        <a:p>
          <a:endParaRPr lang="en-US"/>
        </a:p>
      </dgm:t>
    </dgm:pt>
    <dgm:pt modelId="{E7F4D45C-DD15-4606-BFF9-DFC1CA306E88}" type="pres">
      <dgm:prSet presAssocID="{99BDCB96-835F-4516-9220-C83615ABFC6A}" presName="Child" presStyleLbl="revTx" presStyleIdx="0" presStyleCnt="6" custScaleX="130822" custScaleY="208100" custLinFactNeighborX="109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065B7-C583-44AE-A3F1-61DCEE68F487}" type="pres">
      <dgm:prSet presAssocID="{99BDCB96-835F-4516-9220-C83615ABFC6A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27F994-5365-4977-BD27-3AA6333A62FB}" type="pres">
      <dgm:prSet presAssocID="{2C66127C-60F3-4BA3-A486-6A4E6DC199F3}" presName="sibTrans" presStyleCnt="0"/>
      <dgm:spPr/>
    </dgm:pt>
    <dgm:pt modelId="{AFCD89DD-1014-47F9-8C3E-858B6F772106}" type="pres">
      <dgm:prSet presAssocID="{4B5CFF0A-50C0-407D-9528-E581A8A02F10}" presName="composite" presStyleCnt="0"/>
      <dgm:spPr/>
    </dgm:pt>
    <dgm:pt modelId="{B1716A21-1C7F-41C8-9830-5871DECBB315}" type="pres">
      <dgm:prSet presAssocID="{4B5CFF0A-50C0-407D-9528-E581A8A02F10}" presName="BackAccent" presStyleLbl="bgShp" presStyleIdx="1" presStyleCnt="3"/>
      <dgm:spPr/>
    </dgm:pt>
    <dgm:pt modelId="{F4B476E0-5099-436D-8009-EDD9531CA77B}" type="pres">
      <dgm:prSet presAssocID="{4B5CFF0A-50C0-407D-9528-E581A8A02F10}" presName="Accent" presStyleLbl="alignNode1" presStyleIdx="1" presStyleCnt="3"/>
      <dgm:spPr>
        <a:solidFill>
          <a:srgbClr val="66FF99"/>
        </a:solidFill>
      </dgm:spPr>
    </dgm:pt>
    <dgm:pt modelId="{9A7ACDE3-4408-46E5-8FDA-89BD03BC949C}" type="pres">
      <dgm:prSet presAssocID="{4B5CFF0A-50C0-407D-9528-E581A8A02F10}" presName="Child" presStyleLbl="revTx" presStyleIdx="2" presStyleCnt="6" custScaleX="130822" custScaleY="208100" custLinFactNeighborX="109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EA654E-0332-402F-95E9-483567332D01}" type="pres">
      <dgm:prSet presAssocID="{4B5CFF0A-50C0-407D-9528-E581A8A02F10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644216-FF12-457E-8BE1-F1CA5EFE9A4D}" type="pres">
      <dgm:prSet presAssocID="{D14DB328-396E-40F4-B295-A9F78E9E5951}" presName="sibTrans" presStyleCnt="0"/>
      <dgm:spPr/>
    </dgm:pt>
    <dgm:pt modelId="{5D60D3C7-029A-4433-8DAD-AAB498445147}" type="pres">
      <dgm:prSet presAssocID="{0F657375-3E3B-4FD6-AC90-4CA45ABDD34A}" presName="composite" presStyleCnt="0"/>
      <dgm:spPr/>
    </dgm:pt>
    <dgm:pt modelId="{720E22C4-43DD-4F23-9C13-EFFCCB70754B}" type="pres">
      <dgm:prSet presAssocID="{0F657375-3E3B-4FD6-AC90-4CA45ABDD34A}" presName="BackAccent" presStyleLbl="bgShp" presStyleIdx="2" presStyleCnt="3"/>
      <dgm:spPr/>
    </dgm:pt>
    <dgm:pt modelId="{911B7577-133C-4A9C-A699-34515FACF819}" type="pres">
      <dgm:prSet presAssocID="{0F657375-3E3B-4FD6-AC90-4CA45ABDD34A}" presName="Accent" presStyleLbl="alignNode1" presStyleIdx="2" presStyleCnt="3"/>
      <dgm:spPr>
        <a:solidFill>
          <a:srgbClr val="FF0066"/>
        </a:solidFill>
      </dgm:spPr>
    </dgm:pt>
    <dgm:pt modelId="{F970436B-AD8C-4D9C-9FF3-6295100B67AD}" type="pres">
      <dgm:prSet presAssocID="{0F657375-3E3B-4FD6-AC90-4CA45ABDD34A}" presName="Child" presStyleLbl="revTx" presStyleIdx="4" presStyleCnt="6" custScaleX="130822" custScaleY="208100" custLinFactNeighborX="13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1187A-3C84-4999-9A0C-D44C619E703E}" type="pres">
      <dgm:prSet presAssocID="{0F657375-3E3B-4FD6-AC90-4CA45ABDD34A}" presName="Parent" presStyleLbl="revTx" presStyleIdx="5" presStyleCnt="6" custLinFactNeighborX="1090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77FC58-6183-41FC-BD0D-48A144B4EE20}" type="presOf" srcId="{FE8EB263-8FA1-4DD3-8F00-88818FD58164}" destId="{9A7ACDE3-4408-46E5-8FDA-89BD03BC949C}" srcOrd="0" destOrd="0" presId="urn:microsoft.com/office/officeart/2008/layout/IncreasingCircleProcess"/>
    <dgm:cxn modelId="{429DFA3D-9CCC-4B09-B351-1379391F8C49}" srcId="{4B5CFF0A-50C0-407D-9528-E581A8A02F10}" destId="{FE8EB263-8FA1-4DD3-8F00-88818FD58164}" srcOrd="0" destOrd="0" parTransId="{EBD479CE-E7D5-4E6E-9800-896E36470959}" sibTransId="{9EABD0E2-AEB5-4F5D-ABF9-C3AF3FB8B4DF}"/>
    <dgm:cxn modelId="{2E794145-494B-45DC-8DCA-AD7E8F5ABEF3}" srcId="{0F657375-3E3B-4FD6-AC90-4CA45ABDD34A}" destId="{1FA634E2-E985-46B7-8462-8942550DE983}" srcOrd="0" destOrd="0" parTransId="{5AE4FE6F-1E99-4E72-9DCB-2F8306E35120}" sibTransId="{C8D16287-CDC6-44B2-B44E-53B46622BF8E}"/>
    <dgm:cxn modelId="{B6EC80DE-60CD-46A0-92F8-2FBACEFFEF19}" type="presOf" srcId="{4B5CFF0A-50C0-407D-9528-E581A8A02F10}" destId="{3DEA654E-0332-402F-95E9-483567332D01}" srcOrd="0" destOrd="0" presId="urn:microsoft.com/office/officeart/2008/layout/IncreasingCircleProcess"/>
    <dgm:cxn modelId="{48E434AB-C92B-403B-8B05-A3CF2E21FF3A}" type="presOf" srcId="{99BDCB96-835F-4516-9220-C83615ABFC6A}" destId="{21C065B7-C583-44AE-A3F1-61DCEE68F487}" srcOrd="0" destOrd="0" presId="urn:microsoft.com/office/officeart/2008/layout/IncreasingCircleProcess"/>
    <dgm:cxn modelId="{BB734096-667A-40AF-AF33-67026BC75B72}" srcId="{99BDCB96-835F-4516-9220-C83615ABFC6A}" destId="{4B7BB656-D8AA-433F-801D-986BD6B12091}" srcOrd="0" destOrd="0" parTransId="{196C2AAD-2604-4A98-91A4-5BC61C965F0C}" sibTransId="{1E010D19-5C36-46C8-BCBD-3DA48B5292A7}"/>
    <dgm:cxn modelId="{7AD0DA81-5820-4CE3-AEC6-25885701EF6E}" srcId="{C2B42610-3E8B-4E4A-AC2E-CC5CF588C181}" destId="{4B5CFF0A-50C0-407D-9528-E581A8A02F10}" srcOrd="1" destOrd="0" parTransId="{06041239-F1D1-4304-87E8-085CE87EC3FE}" sibTransId="{D14DB328-396E-40F4-B295-A9F78E9E5951}"/>
    <dgm:cxn modelId="{8E63208F-23A4-440C-B09F-0D7E223CC133}" srcId="{C2B42610-3E8B-4E4A-AC2E-CC5CF588C181}" destId="{99BDCB96-835F-4516-9220-C83615ABFC6A}" srcOrd="0" destOrd="0" parTransId="{DB815DE2-D804-42CF-AFD7-9156C28211F4}" sibTransId="{2C66127C-60F3-4BA3-A486-6A4E6DC199F3}"/>
    <dgm:cxn modelId="{D2083F7D-2C13-4E57-8762-E71CC768E904}" srcId="{C2B42610-3E8B-4E4A-AC2E-CC5CF588C181}" destId="{0F657375-3E3B-4FD6-AC90-4CA45ABDD34A}" srcOrd="2" destOrd="0" parTransId="{A465F526-DF8B-4339-A858-D5B05103D49D}" sibTransId="{8D93EEB8-5D6C-4ECB-AE9B-A3CF4C9E9328}"/>
    <dgm:cxn modelId="{51D8ECC7-9F4B-49C8-9ADC-8292707E8ED2}" type="presOf" srcId="{C2B42610-3E8B-4E4A-AC2E-CC5CF588C181}" destId="{F408BAD6-FE9E-49E5-9F68-B143BFEC2C3D}" srcOrd="0" destOrd="0" presId="urn:microsoft.com/office/officeart/2008/layout/IncreasingCircleProcess"/>
    <dgm:cxn modelId="{B20D58FC-FD56-4F8D-A6C5-1CA768327BD2}" type="presOf" srcId="{0F657375-3E3B-4FD6-AC90-4CA45ABDD34A}" destId="{4341187A-3C84-4999-9A0C-D44C619E703E}" srcOrd="0" destOrd="0" presId="urn:microsoft.com/office/officeart/2008/layout/IncreasingCircleProcess"/>
    <dgm:cxn modelId="{5F9F0A0A-EDA1-4D2D-A89D-98AD42C97BF7}" type="presOf" srcId="{1FA634E2-E985-46B7-8462-8942550DE983}" destId="{F970436B-AD8C-4D9C-9FF3-6295100B67AD}" srcOrd="0" destOrd="0" presId="urn:microsoft.com/office/officeart/2008/layout/IncreasingCircleProcess"/>
    <dgm:cxn modelId="{A21C1135-D72A-452C-9F1E-4C9557401BBD}" type="presOf" srcId="{4B7BB656-D8AA-433F-801D-986BD6B12091}" destId="{E7F4D45C-DD15-4606-BFF9-DFC1CA306E88}" srcOrd="0" destOrd="0" presId="urn:microsoft.com/office/officeart/2008/layout/IncreasingCircleProcess"/>
    <dgm:cxn modelId="{E3E18C7C-CB6F-405F-B738-3784385F9DBC}" type="presParOf" srcId="{F408BAD6-FE9E-49E5-9F68-B143BFEC2C3D}" destId="{27A950EF-3CFD-4747-9A1D-8A4D154751D4}" srcOrd="0" destOrd="0" presId="urn:microsoft.com/office/officeart/2008/layout/IncreasingCircleProcess"/>
    <dgm:cxn modelId="{0C014796-F175-4BD9-A935-0768B699925B}" type="presParOf" srcId="{27A950EF-3CFD-4747-9A1D-8A4D154751D4}" destId="{08AB1697-6B90-4521-9B0A-1709D4EC65C6}" srcOrd="0" destOrd="0" presId="urn:microsoft.com/office/officeart/2008/layout/IncreasingCircleProcess"/>
    <dgm:cxn modelId="{8BEF6903-A917-4A13-9EC4-8A8484142764}" type="presParOf" srcId="{27A950EF-3CFD-4747-9A1D-8A4D154751D4}" destId="{88F139CD-47D9-4E89-A00D-0BF415A02504}" srcOrd="1" destOrd="0" presId="urn:microsoft.com/office/officeart/2008/layout/IncreasingCircleProcess"/>
    <dgm:cxn modelId="{056E93C6-CC14-4B32-9221-F2FC6714AC23}" type="presParOf" srcId="{27A950EF-3CFD-4747-9A1D-8A4D154751D4}" destId="{E7F4D45C-DD15-4606-BFF9-DFC1CA306E88}" srcOrd="2" destOrd="0" presId="urn:microsoft.com/office/officeart/2008/layout/IncreasingCircleProcess"/>
    <dgm:cxn modelId="{7359358B-18FF-4977-9874-3DBF9FBE95C9}" type="presParOf" srcId="{27A950EF-3CFD-4747-9A1D-8A4D154751D4}" destId="{21C065B7-C583-44AE-A3F1-61DCEE68F487}" srcOrd="3" destOrd="0" presId="urn:microsoft.com/office/officeart/2008/layout/IncreasingCircleProcess"/>
    <dgm:cxn modelId="{22877E96-0CD0-413D-8E41-9345D7EB5A1B}" type="presParOf" srcId="{F408BAD6-FE9E-49E5-9F68-B143BFEC2C3D}" destId="{1927F994-5365-4977-BD27-3AA6333A62FB}" srcOrd="1" destOrd="0" presId="urn:microsoft.com/office/officeart/2008/layout/IncreasingCircleProcess"/>
    <dgm:cxn modelId="{D264AF76-CA8A-447D-A942-0417A79A8F25}" type="presParOf" srcId="{F408BAD6-FE9E-49E5-9F68-B143BFEC2C3D}" destId="{AFCD89DD-1014-47F9-8C3E-858B6F772106}" srcOrd="2" destOrd="0" presId="urn:microsoft.com/office/officeart/2008/layout/IncreasingCircleProcess"/>
    <dgm:cxn modelId="{33C26434-C5D4-4E71-AAC4-546F40B7632E}" type="presParOf" srcId="{AFCD89DD-1014-47F9-8C3E-858B6F772106}" destId="{B1716A21-1C7F-41C8-9830-5871DECBB315}" srcOrd="0" destOrd="0" presId="urn:microsoft.com/office/officeart/2008/layout/IncreasingCircleProcess"/>
    <dgm:cxn modelId="{A22EC2D6-FA3B-4660-9477-5E387B3FAC65}" type="presParOf" srcId="{AFCD89DD-1014-47F9-8C3E-858B6F772106}" destId="{F4B476E0-5099-436D-8009-EDD9531CA77B}" srcOrd="1" destOrd="0" presId="urn:microsoft.com/office/officeart/2008/layout/IncreasingCircleProcess"/>
    <dgm:cxn modelId="{10DBA0BC-7E3F-44FC-87E6-AFF25C0C64B5}" type="presParOf" srcId="{AFCD89DD-1014-47F9-8C3E-858B6F772106}" destId="{9A7ACDE3-4408-46E5-8FDA-89BD03BC949C}" srcOrd="2" destOrd="0" presId="urn:microsoft.com/office/officeart/2008/layout/IncreasingCircleProcess"/>
    <dgm:cxn modelId="{F2D8A143-0484-4FAD-98D0-2F5EDADF47CC}" type="presParOf" srcId="{AFCD89DD-1014-47F9-8C3E-858B6F772106}" destId="{3DEA654E-0332-402F-95E9-483567332D01}" srcOrd="3" destOrd="0" presId="urn:microsoft.com/office/officeart/2008/layout/IncreasingCircleProcess"/>
    <dgm:cxn modelId="{A8815AC1-388D-483A-AE10-F5CF5E58EA4F}" type="presParOf" srcId="{F408BAD6-FE9E-49E5-9F68-B143BFEC2C3D}" destId="{B8644216-FF12-457E-8BE1-F1CA5EFE9A4D}" srcOrd="3" destOrd="0" presId="urn:microsoft.com/office/officeart/2008/layout/IncreasingCircleProcess"/>
    <dgm:cxn modelId="{DF72C1C5-6D9C-4AAD-9B89-55E58D1E6587}" type="presParOf" srcId="{F408BAD6-FE9E-49E5-9F68-B143BFEC2C3D}" destId="{5D60D3C7-029A-4433-8DAD-AAB498445147}" srcOrd="4" destOrd="0" presId="urn:microsoft.com/office/officeart/2008/layout/IncreasingCircleProcess"/>
    <dgm:cxn modelId="{4E0C1702-1585-485F-8365-93405F68EF1E}" type="presParOf" srcId="{5D60D3C7-029A-4433-8DAD-AAB498445147}" destId="{720E22C4-43DD-4F23-9C13-EFFCCB70754B}" srcOrd="0" destOrd="0" presId="urn:microsoft.com/office/officeart/2008/layout/IncreasingCircleProcess"/>
    <dgm:cxn modelId="{F905AB57-4F60-4A79-A0DD-3E8AFA920137}" type="presParOf" srcId="{5D60D3C7-029A-4433-8DAD-AAB498445147}" destId="{911B7577-133C-4A9C-A699-34515FACF819}" srcOrd="1" destOrd="0" presId="urn:microsoft.com/office/officeart/2008/layout/IncreasingCircleProcess"/>
    <dgm:cxn modelId="{D6DFB437-4EDA-4F1F-AA55-52126A326D9E}" type="presParOf" srcId="{5D60D3C7-029A-4433-8DAD-AAB498445147}" destId="{F970436B-AD8C-4D9C-9FF3-6295100B67AD}" srcOrd="2" destOrd="0" presId="urn:microsoft.com/office/officeart/2008/layout/IncreasingCircleProcess"/>
    <dgm:cxn modelId="{943E2DAF-1138-4823-BB67-081146D335EA}" type="presParOf" srcId="{5D60D3C7-029A-4433-8DAD-AAB498445147}" destId="{4341187A-3C84-4999-9A0C-D44C619E703E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F1CF33-7239-4A81-B94D-6F54044C592A}" type="doc">
      <dgm:prSet loTypeId="urn:microsoft.com/office/officeart/2005/8/layout/arrow2" loCatId="process" qsTypeId="urn:microsoft.com/office/officeart/2005/8/quickstyle/3d1" qsCatId="3D" csTypeId="urn:microsoft.com/office/officeart/2005/8/colors/accent1_5" csCatId="accent1" phldr="1"/>
      <dgm:spPr/>
    </dgm:pt>
    <dgm:pt modelId="{25423363-B2BD-41D3-896C-FFE6456CD500}">
      <dgm:prSet phldrT="[Text]" custT="1"/>
      <dgm:spPr/>
      <dgm:t>
        <a:bodyPr/>
        <a:lstStyle/>
        <a:p>
          <a:r>
            <a:rPr lang="en-US" sz="2000" dirty="0" err="1" smtClean="0"/>
            <a:t>Seluruh</a:t>
          </a:r>
          <a:r>
            <a:rPr lang="en-US" sz="2000" dirty="0" smtClean="0"/>
            <a:t> </a:t>
          </a:r>
          <a:r>
            <a:rPr lang="en-US" sz="2000" dirty="0" err="1" smtClean="0"/>
            <a:t>penyelenggara</a:t>
          </a:r>
          <a:r>
            <a:rPr lang="en-US" sz="2000" dirty="0" smtClean="0"/>
            <a:t> </a:t>
          </a:r>
          <a:r>
            <a:rPr lang="en-US" sz="2000" dirty="0" err="1" smtClean="0"/>
            <a:t>pelayanan</a:t>
          </a:r>
          <a:r>
            <a:rPr lang="en-US" sz="2000" dirty="0" smtClean="0"/>
            <a:t> (</a:t>
          </a:r>
          <a:r>
            <a:rPr lang="en-US" sz="2000" dirty="0" err="1" smtClean="0"/>
            <a:t>sektor</a:t>
          </a:r>
          <a:r>
            <a:rPr lang="en-US" sz="2000" dirty="0" smtClean="0"/>
            <a:t> </a:t>
          </a:r>
          <a:r>
            <a:rPr lang="en-US" sz="2000" dirty="0" err="1" smtClean="0"/>
            <a:t>publik</a:t>
          </a:r>
          <a:r>
            <a:rPr lang="en-US" sz="2000" dirty="0" smtClean="0"/>
            <a:t>, </a:t>
          </a:r>
          <a:r>
            <a:rPr lang="en-US" sz="2000" dirty="0" err="1" smtClean="0"/>
            <a:t>sektor</a:t>
          </a:r>
          <a:r>
            <a:rPr lang="en-US" sz="2000" dirty="0" smtClean="0"/>
            <a:t> </a:t>
          </a:r>
          <a:r>
            <a:rPr lang="en-US" sz="2000" dirty="0" err="1" smtClean="0"/>
            <a:t>swasta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non-</a:t>
          </a:r>
          <a:r>
            <a:rPr lang="en-US" sz="2000" dirty="0" err="1" smtClean="0"/>
            <a:t>komersial</a:t>
          </a:r>
          <a:r>
            <a:rPr lang="en-US" sz="2000" dirty="0" smtClean="0"/>
            <a:t>) </a:t>
          </a:r>
          <a:r>
            <a:rPr lang="en-US" sz="2000" dirty="0" err="1" smtClean="0"/>
            <a:t>hrs</a:t>
          </a:r>
          <a:r>
            <a:rPr lang="en-US" sz="2000" dirty="0" smtClean="0"/>
            <a:t> </a:t>
          </a:r>
          <a:r>
            <a:rPr lang="en-US" sz="2000" dirty="0" err="1" smtClean="0"/>
            <a:t>sepakat</a:t>
          </a:r>
          <a:r>
            <a:rPr lang="en-US" sz="2000" dirty="0" smtClean="0"/>
            <a:t> </a:t>
          </a:r>
          <a:r>
            <a:rPr lang="en-US" sz="2000" dirty="0" err="1" smtClean="0"/>
            <a:t>menggunakan</a:t>
          </a:r>
          <a:r>
            <a:rPr lang="en-US" sz="2000" dirty="0" smtClean="0"/>
            <a:t> </a:t>
          </a:r>
          <a:r>
            <a:rPr lang="en-US" sz="2000" dirty="0" err="1" smtClean="0"/>
            <a:t>teknologi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bersifat</a:t>
          </a:r>
          <a:r>
            <a:rPr lang="en-US" sz="2000" dirty="0" smtClean="0"/>
            <a:t> universal &amp; </a:t>
          </a:r>
          <a:r>
            <a:rPr lang="en-US" sz="2000" dirty="0" err="1" smtClean="0"/>
            <a:t>berbasis</a:t>
          </a:r>
          <a:r>
            <a:rPr lang="en-US" sz="2000" dirty="0" smtClean="0"/>
            <a:t> internet. </a:t>
          </a:r>
          <a:r>
            <a:rPr lang="en-US" sz="2000" dirty="0" err="1" smtClean="0"/>
            <a:t>Alasannya</a:t>
          </a:r>
          <a:r>
            <a:rPr lang="en-US" sz="2000" dirty="0" smtClean="0"/>
            <a:t>: agar </a:t>
          </a:r>
          <a:r>
            <a:rPr lang="en-US" sz="2000" dirty="0" err="1" smtClean="0"/>
            <a:t>masyarakat</a:t>
          </a:r>
          <a:r>
            <a:rPr lang="en-US" sz="2000" dirty="0" smtClean="0"/>
            <a:t> </a:t>
          </a:r>
          <a:r>
            <a:rPr lang="en-US" sz="2000" dirty="0" err="1" smtClean="0"/>
            <a:t>dpt</a:t>
          </a:r>
          <a:r>
            <a:rPr lang="en-US" sz="2000" dirty="0" smtClean="0"/>
            <a:t> </a:t>
          </a:r>
          <a:r>
            <a:rPr lang="en-US" sz="2000" dirty="0" err="1" smtClean="0"/>
            <a:t>memilih</a:t>
          </a:r>
          <a:r>
            <a:rPr lang="en-US" sz="2000" dirty="0" smtClean="0"/>
            <a:t> </a:t>
          </a:r>
          <a:r>
            <a:rPr lang="en-US" sz="2000" dirty="0" err="1" smtClean="0"/>
            <a:t>berbagai</a:t>
          </a:r>
          <a:r>
            <a:rPr lang="en-US" sz="2000" dirty="0" smtClean="0"/>
            <a:t> </a:t>
          </a:r>
          <a:r>
            <a:rPr lang="en-US" sz="2000" dirty="0" err="1" smtClean="0"/>
            <a:t>kanal</a:t>
          </a:r>
          <a:r>
            <a:rPr lang="en-US" sz="2000" dirty="0" smtClean="0"/>
            <a:t> </a:t>
          </a:r>
          <a:r>
            <a:rPr lang="en-US" sz="2000" dirty="0" err="1" smtClean="0"/>
            <a:t>akses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tersedia</a:t>
          </a:r>
          <a:r>
            <a:rPr lang="en-US" sz="2000" dirty="0" smtClean="0"/>
            <a:t>.</a:t>
          </a:r>
          <a:endParaRPr lang="en-US" sz="2000" dirty="0"/>
        </a:p>
      </dgm:t>
    </dgm:pt>
    <dgm:pt modelId="{8942C775-2C86-4D91-A837-857D8F7DAE32}" type="parTrans" cxnId="{41ADAB0E-9C81-4D17-8D54-8267A8326EB3}">
      <dgm:prSet/>
      <dgm:spPr/>
      <dgm:t>
        <a:bodyPr/>
        <a:lstStyle/>
        <a:p>
          <a:endParaRPr lang="en-US"/>
        </a:p>
      </dgm:t>
    </dgm:pt>
    <dgm:pt modelId="{5FE1E2FC-CDF7-45CD-8BC0-4AA2CDDED662}" type="sibTrans" cxnId="{41ADAB0E-9C81-4D17-8D54-8267A8326EB3}">
      <dgm:prSet/>
      <dgm:spPr/>
      <dgm:t>
        <a:bodyPr/>
        <a:lstStyle/>
        <a:p>
          <a:endParaRPr lang="en-US"/>
        </a:p>
      </dgm:t>
    </dgm:pt>
    <dgm:pt modelId="{FF01AABE-8189-41E4-9E6E-AF92E3D73DA5}">
      <dgm:prSet phldrT="[Text]" custT="1"/>
      <dgm:spPr/>
      <dgm:t>
        <a:bodyPr/>
        <a:lstStyle/>
        <a:p>
          <a:r>
            <a:rPr lang="en-US" sz="2000" dirty="0" err="1" smtClean="0"/>
            <a:t>Adanya</a:t>
          </a:r>
          <a:r>
            <a:rPr lang="en-US" sz="2000" dirty="0" smtClean="0"/>
            <a:t> </a:t>
          </a:r>
          <a:r>
            <a:rPr lang="en-US" sz="2000" dirty="0" err="1" smtClean="0"/>
            <a:t>mekanisme</a:t>
          </a:r>
          <a:r>
            <a:rPr lang="en-US" sz="2000" dirty="0" smtClean="0"/>
            <a:t> </a:t>
          </a:r>
          <a:r>
            <a:rPr lang="en-US" sz="2000" dirty="0" err="1" smtClean="0"/>
            <a:t>penjaminan</a:t>
          </a:r>
          <a:r>
            <a:rPr lang="en-US" sz="2000" dirty="0" smtClean="0"/>
            <a:t> </a:t>
          </a:r>
          <a:r>
            <a:rPr lang="en-US" sz="2000" dirty="0" err="1" smtClean="0"/>
            <a:t>hak-hak</a:t>
          </a:r>
          <a:r>
            <a:rPr lang="en-US" sz="2000" dirty="0" smtClean="0"/>
            <a:t> </a:t>
          </a:r>
          <a:r>
            <a:rPr lang="en-US" sz="2000" dirty="0" err="1" smtClean="0"/>
            <a:t>privasi</a:t>
          </a:r>
          <a:r>
            <a:rPr lang="en-US" sz="2000" dirty="0" smtClean="0"/>
            <a:t> </a:t>
          </a:r>
          <a:r>
            <a:rPr lang="en-US" sz="2000" dirty="0" err="1" smtClean="0"/>
            <a:t>individu</a:t>
          </a:r>
          <a:r>
            <a:rPr lang="en-US" sz="2000" dirty="0" smtClean="0"/>
            <a:t>/</a:t>
          </a:r>
          <a:r>
            <a:rPr lang="en-US" sz="2000" dirty="0" err="1" smtClean="0"/>
            <a:t>masyarakat</a:t>
          </a:r>
          <a:endParaRPr lang="en-US" sz="2000" dirty="0"/>
        </a:p>
      </dgm:t>
    </dgm:pt>
    <dgm:pt modelId="{87FD89A1-3E98-4024-990E-A7DD1F8D93EF}" type="parTrans" cxnId="{1752943C-B68C-4C66-B70F-8F1F2D9F5F62}">
      <dgm:prSet/>
      <dgm:spPr/>
      <dgm:t>
        <a:bodyPr/>
        <a:lstStyle/>
        <a:p>
          <a:endParaRPr lang="en-US"/>
        </a:p>
      </dgm:t>
    </dgm:pt>
    <dgm:pt modelId="{A3383B7F-8975-4E0D-A40A-D08D0CCAD6A7}" type="sibTrans" cxnId="{1752943C-B68C-4C66-B70F-8F1F2D9F5F62}">
      <dgm:prSet/>
      <dgm:spPr/>
      <dgm:t>
        <a:bodyPr/>
        <a:lstStyle/>
        <a:p>
          <a:endParaRPr lang="en-US"/>
        </a:p>
      </dgm:t>
    </dgm:pt>
    <dgm:pt modelId="{5BF2CA8A-B110-49AF-AABC-A631AB3B1BA0}">
      <dgm:prSet phldrT="[Text]" custT="1"/>
      <dgm:spPr/>
      <dgm:t>
        <a:bodyPr/>
        <a:lstStyle/>
        <a:p>
          <a:r>
            <a:rPr lang="en-US" sz="2000" dirty="0" err="1" smtClean="0"/>
            <a:t>Adanya</a:t>
          </a:r>
          <a:r>
            <a:rPr lang="en-US" sz="2000" dirty="0" smtClean="0"/>
            <a:t> </a:t>
          </a:r>
          <a:r>
            <a:rPr lang="en-US" sz="2000" dirty="0" err="1" smtClean="0"/>
            <a:t>strategi</a:t>
          </a:r>
          <a:r>
            <a:rPr lang="en-US" sz="2000" dirty="0" smtClean="0"/>
            <a:t> </a:t>
          </a:r>
          <a:r>
            <a:rPr lang="en-US" sz="2000" dirty="0" err="1" smtClean="0"/>
            <a:t>pemasaran</a:t>
          </a:r>
          <a:r>
            <a:rPr lang="en-US" sz="2000" dirty="0" smtClean="0"/>
            <a:t> </a:t>
          </a:r>
          <a:r>
            <a:rPr lang="en-US" sz="2000" dirty="0" err="1" smtClean="0"/>
            <a:t>yg</a:t>
          </a:r>
          <a:r>
            <a:rPr lang="en-US" sz="2000" dirty="0" smtClean="0"/>
            <a:t> </a:t>
          </a:r>
          <a:r>
            <a:rPr lang="en-US" sz="2000" dirty="0" err="1" smtClean="0"/>
            <a:t>baik</a:t>
          </a:r>
          <a:r>
            <a:rPr lang="en-US" sz="2000" dirty="0" smtClean="0"/>
            <a:t> </a:t>
          </a:r>
          <a:r>
            <a:rPr lang="en-US" sz="2000" dirty="0" err="1" smtClean="0"/>
            <a:t>melalui</a:t>
          </a:r>
          <a:r>
            <a:rPr lang="en-US" sz="2000" dirty="0" smtClean="0"/>
            <a:t> </a:t>
          </a:r>
          <a:r>
            <a:rPr lang="en-US" sz="2000" dirty="0" err="1" smtClean="0"/>
            <a:t>peningkatan</a:t>
          </a:r>
          <a:r>
            <a:rPr lang="en-US" sz="2000" dirty="0" smtClean="0"/>
            <a:t> </a:t>
          </a:r>
          <a:r>
            <a:rPr lang="en-US" sz="2000" dirty="0" err="1" smtClean="0"/>
            <a:t>kinerja</a:t>
          </a:r>
          <a:r>
            <a:rPr lang="en-US" sz="2000" dirty="0" smtClean="0"/>
            <a:t> </a:t>
          </a:r>
          <a:r>
            <a:rPr lang="en-US" sz="2000" dirty="0" err="1" smtClean="0"/>
            <a:t>pemerintah</a:t>
          </a:r>
          <a:endParaRPr lang="en-US" sz="2000" dirty="0"/>
        </a:p>
      </dgm:t>
    </dgm:pt>
    <dgm:pt modelId="{3661E895-5FBC-4D05-BDFB-5E7A2AF34BC7}" type="parTrans" cxnId="{DD6F5421-0BB2-47DE-A49C-3932AB7D7722}">
      <dgm:prSet/>
      <dgm:spPr/>
      <dgm:t>
        <a:bodyPr/>
        <a:lstStyle/>
        <a:p>
          <a:endParaRPr lang="en-US"/>
        </a:p>
      </dgm:t>
    </dgm:pt>
    <dgm:pt modelId="{7BEDDEE9-D02F-413C-A6FA-D7957F758AA4}" type="sibTrans" cxnId="{DD6F5421-0BB2-47DE-A49C-3932AB7D7722}">
      <dgm:prSet/>
      <dgm:spPr/>
      <dgm:t>
        <a:bodyPr/>
        <a:lstStyle/>
        <a:p>
          <a:endParaRPr lang="en-US"/>
        </a:p>
      </dgm:t>
    </dgm:pt>
    <dgm:pt modelId="{C8A722F9-7879-4D62-9012-82119FD21FA8}" type="pres">
      <dgm:prSet presAssocID="{67F1CF33-7239-4A81-B94D-6F54044C592A}" presName="arrowDiagram" presStyleCnt="0">
        <dgm:presLayoutVars>
          <dgm:chMax val="5"/>
          <dgm:dir/>
          <dgm:resizeHandles val="exact"/>
        </dgm:presLayoutVars>
      </dgm:prSet>
      <dgm:spPr/>
    </dgm:pt>
    <dgm:pt modelId="{AA29E862-80D1-4528-AEA2-6E384399B8D0}" type="pres">
      <dgm:prSet presAssocID="{67F1CF33-7239-4A81-B94D-6F54044C592A}" presName="arrow" presStyleLbl="bgShp" presStyleIdx="0" presStyleCnt="1" custLinFactNeighborX="-2006" custLinFactNeighborY="-5721"/>
      <dgm:spPr/>
    </dgm:pt>
    <dgm:pt modelId="{7DDCBBE4-8A34-4D37-A030-3A96FEC1A0FA}" type="pres">
      <dgm:prSet presAssocID="{67F1CF33-7239-4A81-B94D-6F54044C592A}" presName="arrowDiagram3" presStyleCnt="0"/>
      <dgm:spPr/>
    </dgm:pt>
    <dgm:pt modelId="{2B93193D-0C7A-4F13-8393-2C39D37BEF91}" type="pres">
      <dgm:prSet presAssocID="{25423363-B2BD-41D3-896C-FFE6456CD500}" presName="bullet3a" presStyleLbl="node1" presStyleIdx="0" presStyleCnt="3" custLinFactY="-6401" custLinFactNeighborX="-68088" custLinFactNeighborY="-100000"/>
      <dgm:spPr>
        <a:solidFill>
          <a:srgbClr val="FF0066"/>
        </a:solidFill>
      </dgm:spPr>
    </dgm:pt>
    <dgm:pt modelId="{D107430E-BBB3-4198-92E6-4310DA22C147}" type="pres">
      <dgm:prSet presAssocID="{25423363-B2BD-41D3-896C-FFE6456CD500}" presName="textBox3a" presStyleLbl="revTx" presStyleIdx="0" presStyleCnt="3" custScaleX="267339" custScaleY="76932" custLinFactNeighborX="66934" custLinFactNeighborY="-6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9720A5-8E5A-4BDA-A11F-F860A7E12E53}" type="pres">
      <dgm:prSet presAssocID="{FF01AABE-8189-41E4-9E6E-AF92E3D73DA5}" presName="bullet3b" presStyleLbl="node1" presStyleIdx="1" presStyleCnt="3" custLinFactNeighborX="-49621" custLinFactNeighborY="-50270"/>
      <dgm:spPr>
        <a:solidFill>
          <a:srgbClr val="FFFF66"/>
        </a:solidFill>
      </dgm:spPr>
    </dgm:pt>
    <dgm:pt modelId="{BC3142F9-66BD-4A20-B2C5-9AC46E9D61BB}" type="pres">
      <dgm:prSet presAssocID="{FF01AABE-8189-41E4-9E6E-AF92E3D73DA5}" presName="textBox3b" presStyleLbl="revTx" presStyleIdx="1" presStyleCnt="3" custScaleX="140271" custLinFactNeighborX="626" custLinFactNeighborY="10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41E9DD-3AAB-401C-9525-31C086F1F458}" type="pres">
      <dgm:prSet presAssocID="{5BF2CA8A-B110-49AF-AABC-A631AB3B1BA0}" presName="bullet3c" presStyleLbl="node1" presStyleIdx="2" presStyleCnt="3" custLinFactNeighborX="-1253" custLinFactNeighborY="-68661"/>
      <dgm:spPr>
        <a:solidFill>
          <a:srgbClr val="66FF99"/>
        </a:solidFill>
      </dgm:spPr>
    </dgm:pt>
    <dgm:pt modelId="{4655140E-AF91-45DD-933A-4BE784E375B4}" type="pres">
      <dgm:prSet presAssocID="{5BF2CA8A-B110-49AF-AABC-A631AB3B1BA0}" presName="textBox3c" presStyleLbl="revTx" presStyleIdx="2" presStyleCnt="3" custScaleX="116978" custLinFactNeighborY="102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9E596F-D073-44D5-B1FC-93EA14C7D509}" type="presOf" srcId="{5BF2CA8A-B110-49AF-AABC-A631AB3B1BA0}" destId="{4655140E-AF91-45DD-933A-4BE784E375B4}" srcOrd="0" destOrd="0" presId="urn:microsoft.com/office/officeart/2005/8/layout/arrow2"/>
    <dgm:cxn modelId="{1752943C-B68C-4C66-B70F-8F1F2D9F5F62}" srcId="{67F1CF33-7239-4A81-B94D-6F54044C592A}" destId="{FF01AABE-8189-41E4-9E6E-AF92E3D73DA5}" srcOrd="1" destOrd="0" parTransId="{87FD89A1-3E98-4024-990E-A7DD1F8D93EF}" sibTransId="{A3383B7F-8975-4E0D-A40A-D08D0CCAD6A7}"/>
    <dgm:cxn modelId="{CFE5C0F7-736B-4C03-BAD6-C00792B076D9}" type="presOf" srcId="{67F1CF33-7239-4A81-B94D-6F54044C592A}" destId="{C8A722F9-7879-4D62-9012-82119FD21FA8}" srcOrd="0" destOrd="0" presId="urn:microsoft.com/office/officeart/2005/8/layout/arrow2"/>
    <dgm:cxn modelId="{5B222DB8-B4E6-40E1-AE3F-AA1249008471}" type="presOf" srcId="{25423363-B2BD-41D3-896C-FFE6456CD500}" destId="{D107430E-BBB3-4198-92E6-4310DA22C147}" srcOrd="0" destOrd="0" presId="urn:microsoft.com/office/officeart/2005/8/layout/arrow2"/>
    <dgm:cxn modelId="{DD6F5421-0BB2-47DE-A49C-3932AB7D7722}" srcId="{67F1CF33-7239-4A81-B94D-6F54044C592A}" destId="{5BF2CA8A-B110-49AF-AABC-A631AB3B1BA0}" srcOrd="2" destOrd="0" parTransId="{3661E895-5FBC-4D05-BDFB-5E7A2AF34BC7}" sibTransId="{7BEDDEE9-D02F-413C-A6FA-D7957F758AA4}"/>
    <dgm:cxn modelId="{8F5F718B-05AE-453C-81BF-6D03454D2B0D}" type="presOf" srcId="{FF01AABE-8189-41E4-9E6E-AF92E3D73DA5}" destId="{BC3142F9-66BD-4A20-B2C5-9AC46E9D61BB}" srcOrd="0" destOrd="0" presId="urn:microsoft.com/office/officeart/2005/8/layout/arrow2"/>
    <dgm:cxn modelId="{41ADAB0E-9C81-4D17-8D54-8267A8326EB3}" srcId="{67F1CF33-7239-4A81-B94D-6F54044C592A}" destId="{25423363-B2BD-41D3-896C-FFE6456CD500}" srcOrd="0" destOrd="0" parTransId="{8942C775-2C86-4D91-A837-857D8F7DAE32}" sibTransId="{5FE1E2FC-CDF7-45CD-8BC0-4AA2CDDED662}"/>
    <dgm:cxn modelId="{CCC7E9D0-440B-4B19-BD84-E5431C88CE1D}" type="presParOf" srcId="{C8A722F9-7879-4D62-9012-82119FD21FA8}" destId="{AA29E862-80D1-4528-AEA2-6E384399B8D0}" srcOrd="0" destOrd="0" presId="urn:microsoft.com/office/officeart/2005/8/layout/arrow2"/>
    <dgm:cxn modelId="{38460E27-D656-4E99-9179-8D81AC2695E2}" type="presParOf" srcId="{C8A722F9-7879-4D62-9012-82119FD21FA8}" destId="{7DDCBBE4-8A34-4D37-A030-3A96FEC1A0FA}" srcOrd="1" destOrd="0" presId="urn:microsoft.com/office/officeart/2005/8/layout/arrow2"/>
    <dgm:cxn modelId="{88928220-8DFC-462E-B9B7-3403032F88C8}" type="presParOf" srcId="{7DDCBBE4-8A34-4D37-A030-3A96FEC1A0FA}" destId="{2B93193D-0C7A-4F13-8393-2C39D37BEF91}" srcOrd="0" destOrd="0" presId="urn:microsoft.com/office/officeart/2005/8/layout/arrow2"/>
    <dgm:cxn modelId="{0BC42135-174E-4175-86F8-3AF04B8705D7}" type="presParOf" srcId="{7DDCBBE4-8A34-4D37-A030-3A96FEC1A0FA}" destId="{D107430E-BBB3-4198-92E6-4310DA22C147}" srcOrd="1" destOrd="0" presId="urn:microsoft.com/office/officeart/2005/8/layout/arrow2"/>
    <dgm:cxn modelId="{5DE17D92-4FF8-490B-9562-DF29EBE9C40A}" type="presParOf" srcId="{7DDCBBE4-8A34-4D37-A030-3A96FEC1A0FA}" destId="{0F9720A5-8E5A-4BDA-A11F-F860A7E12E53}" srcOrd="2" destOrd="0" presId="urn:microsoft.com/office/officeart/2005/8/layout/arrow2"/>
    <dgm:cxn modelId="{88BE09D6-0C75-4B3B-A75D-D67F8876BC39}" type="presParOf" srcId="{7DDCBBE4-8A34-4D37-A030-3A96FEC1A0FA}" destId="{BC3142F9-66BD-4A20-B2C5-9AC46E9D61BB}" srcOrd="3" destOrd="0" presId="urn:microsoft.com/office/officeart/2005/8/layout/arrow2"/>
    <dgm:cxn modelId="{BACE5674-B0DD-47A2-8954-800F7763240D}" type="presParOf" srcId="{7DDCBBE4-8A34-4D37-A030-3A96FEC1A0FA}" destId="{B441E9DD-3AAB-401C-9525-31C086F1F458}" srcOrd="4" destOrd="0" presId="urn:microsoft.com/office/officeart/2005/8/layout/arrow2"/>
    <dgm:cxn modelId="{739EDE06-CE40-4FA1-BF33-3D658961EB27}" type="presParOf" srcId="{7DDCBBE4-8A34-4D37-A030-3A96FEC1A0FA}" destId="{4655140E-AF91-45DD-933A-4BE784E375B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5D62BD-71AD-4A76-BB54-D4E3CD2FE2C5}">
      <dsp:nvSpPr>
        <dsp:cNvPr id="0" name=""/>
        <dsp:cNvSpPr/>
      </dsp:nvSpPr>
      <dsp:spPr>
        <a:xfrm>
          <a:off x="2046922" y="63142"/>
          <a:ext cx="3030855" cy="30308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Support</a:t>
          </a:r>
          <a:endParaRPr lang="en-US" sz="3300" kern="1200" dirty="0"/>
        </a:p>
      </dsp:txBody>
      <dsp:txXfrm>
        <a:off x="2451036" y="593542"/>
        <a:ext cx="2222627" cy="1363884"/>
      </dsp:txXfrm>
    </dsp:sp>
    <dsp:sp modelId="{1297D64A-4243-45E4-847F-030053E8D49C}">
      <dsp:nvSpPr>
        <dsp:cNvPr id="0" name=""/>
        <dsp:cNvSpPr/>
      </dsp:nvSpPr>
      <dsp:spPr>
        <a:xfrm>
          <a:off x="3140556" y="1957427"/>
          <a:ext cx="3030855" cy="30308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Capacity</a:t>
          </a:r>
          <a:endParaRPr lang="en-US" sz="3300" kern="1200" dirty="0"/>
        </a:p>
      </dsp:txBody>
      <dsp:txXfrm>
        <a:off x="4067492" y="2740398"/>
        <a:ext cx="1818513" cy="1666970"/>
      </dsp:txXfrm>
    </dsp:sp>
    <dsp:sp modelId="{D4DAD5FE-7A19-4A47-A48D-BF4EBA214DEB}">
      <dsp:nvSpPr>
        <dsp:cNvPr id="0" name=""/>
        <dsp:cNvSpPr/>
      </dsp:nvSpPr>
      <dsp:spPr>
        <a:xfrm>
          <a:off x="953288" y="1957427"/>
          <a:ext cx="3030855" cy="30308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Value</a:t>
          </a:r>
          <a:endParaRPr lang="en-US" sz="3300" kern="1200" dirty="0"/>
        </a:p>
      </dsp:txBody>
      <dsp:txXfrm>
        <a:off x="1238694" y="2740398"/>
        <a:ext cx="1818513" cy="166697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27F09C-354C-47E6-8E31-D30451D3DB78}">
      <dsp:nvSpPr>
        <dsp:cNvPr id="0" name=""/>
        <dsp:cNvSpPr/>
      </dsp:nvSpPr>
      <dsp:spPr>
        <a:xfrm rot="19200000">
          <a:off x="1388" y="1901968"/>
          <a:ext cx="2589497" cy="1683173"/>
        </a:xfrm>
        <a:prstGeom prst="round2SameRect">
          <a:avLst/>
        </a:prstGeom>
        <a:solidFill>
          <a:srgbClr val="92D05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35560" rIns="10668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err="1" smtClean="0"/>
            <a:t>Peopleware</a:t>
          </a:r>
          <a:endParaRPr lang="en-US" sz="2800" kern="1200" dirty="0"/>
        </a:p>
      </dsp:txBody>
      <dsp:txXfrm>
        <a:off x="109962" y="1974522"/>
        <a:ext cx="2425165" cy="1601007"/>
      </dsp:txXfrm>
    </dsp:sp>
    <dsp:sp modelId="{912E238D-6B6E-44AE-935F-40213A69047C}">
      <dsp:nvSpPr>
        <dsp:cNvPr id="0" name=""/>
        <dsp:cNvSpPr/>
      </dsp:nvSpPr>
      <dsp:spPr>
        <a:xfrm>
          <a:off x="2934351" y="834457"/>
          <a:ext cx="2589497" cy="1683173"/>
        </a:xfrm>
        <a:prstGeom prst="round2SameRect">
          <a:avLst/>
        </a:prstGeom>
        <a:solidFill>
          <a:srgbClr val="FF006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35560" rIns="10668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smtClean="0"/>
            <a:t>Hardware</a:t>
          </a:r>
          <a:endParaRPr lang="en-US" sz="2800" kern="1200" dirty="0"/>
        </a:p>
      </dsp:txBody>
      <dsp:txXfrm>
        <a:off x="3016517" y="916623"/>
        <a:ext cx="2425165" cy="1601007"/>
      </dsp:txXfrm>
    </dsp:sp>
    <dsp:sp modelId="{40779417-4BCB-4EAE-B51B-4FACCF3D8DD1}">
      <dsp:nvSpPr>
        <dsp:cNvPr id="0" name=""/>
        <dsp:cNvSpPr/>
      </dsp:nvSpPr>
      <dsp:spPr>
        <a:xfrm rot="2400000">
          <a:off x="5867313" y="1901968"/>
          <a:ext cx="2589497" cy="1683173"/>
        </a:xfrm>
        <a:prstGeom prst="round2Same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35560" rIns="10668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err="1" smtClean="0"/>
            <a:t>Organoware</a:t>
          </a:r>
          <a:endParaRPr lang="en-US" sz="2800" kern="1200" dirty="0"/>
        </a:p>
      </dsp:txBody>
      <dsp:txXfrm>
        <a:off x="5923071" y="1974522"/>
        <a:ext cx="2425165" cy="160100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571ECF-8F36-48A7-996B-382063549F13}">
      <dsp:nvSpPr>
        <dsp:cNvPr id="0" name=""/>
        <dsp:cNvSpPr/>
      </dsp:nvSpPr>
      <dsp:spPr>
        <a:xfrm>
          <a:off x="-6287733" y="-962167"/>
          <a:ext cx="7486934" cy="7486934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64C70A-58B7-420F-9E58-F5D7E9079458}">
      <dsp:nvSpPr>
        <dsp:cNvPr id="0" name=""/>
        <dsp:cNvSpPr/>
      </dsp:nvSpPr>
      <dsp:spPr>
        <a:xfrm>
          <a:off x="772088" y="556260"/>
          <a:ext cx="8310387" cy="1112520"/>
        </a:xfrm>
        <a:prstGeom prst="rect">
          <a:avLst/>
        </a:prstGeom>
        <a:solidFill>
          <a:srgbClr val="FF006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06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Sumberdaya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manusia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yakni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kemampuan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para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pejabat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birokrasi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maupun</a:t>
          </a:r>
          <a:r>
            <a:rPr lang="en-US" sz="2200" kern="1200" dirty="0" smtClean="0"/>
            <a:t> staff </a:t>
          </a:r>
          <a:r>
            <a:rPr lang="en-US" sz="2200" kern="1200" dirty="0" err="1" smtClean="0"/>
            <a:t>dalam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menggunakan</a:t>
          </a:r>
          <a:r>
            <a:rPr lang="en-US" sz="2200" kern="1200" dirty="0" smtClean="0"/>
            <a:t> internet yang </a:t>
          </a:r>
          <a:r>
            <a:rPr lang="en-US" sz="2200" kern="1200" dirty="0" err="1" smtClean="0"/>
            <a:t>masih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sangat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terbatas</a:t>
          </a:r>
          <a:r>
            <a:rPr lang="en-US" sz="2200" kern="1200" dirty="0" smtClean="0"/>
            <a:t>. </a:t>
          </a:r>
          <a:endParaRPr lang="en-US" sz="2200" kern="1200" dirty="0"/>
        </a:p>
      </dsp:txBody>
      <dsp:txXfrm>
        <a:off x="772088" y="556260"/>
        <a:ext cx="8310387" cy="1112520"/>
      </dsp:txXfrm>
    </dsp:sp>
    <dsp:sp modelId="{A851016D-FFA6-43E3-849F-14814ED88C84}">
      <dsp:nvSpPr>
        <dsp:cNvPr id="0" name=""/>
        <dsp:cNvSpPr/>
      </dsp:nvSpPr>
      <dsp:spPr>
        <a:xfrm>
          <a:off x="76763" y="417195"/>
          <a:ext cx="1390650" cy="1390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30226-40C6-4125-A7D3-9ECE852A0765}">
      <dsp:nvSpPr>
        <dsp:cNvPr id="0" name=""/>
        <dsp:cNvSpPr/>
      </dsp:nvSpPr>
      <dsp:spPr>
        <a:xfrm>
          <a:off x="1176489" y="2225040"/>
          <a:ext cx="7905986" cy="1112520"/>
        </a:xfrm>
        <a:prstGeom prst="rect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06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Hal </a:t>
          </a:r>
          <a:r>
            <a:rPr lang="en-US" sz="2200" kern="1200" dirty="0" err="1" smtClean="0"/>
            <a:t>ini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terbukti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dari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masih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sangat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tergantungnya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birokrasi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dalam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pengembangan</a:t>
          </a:r>
          <a:r>
            <a:rPr lang="en-US" sz="2200" kern="1200" dirty="0" smtClean="0"/>
            <a:t> e-government </a:t>
          </a:r>
          <a:r>
            <a:rPr lang="en-US" sz="2200" kern="1200" dirty="0" err="1" smtClean="0"/>
            <a:t>terhadap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pihak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luar</a:t>
          </a:r>
          <a:r>
            <a:rPr lang="en-US" sz="2200" kern="1200" dirty="0" smtClean="0"/>
            <a:t>. </a:t>
          </a:r>
          <a:endParaRPr lang="en-US" sz="2200" kern="1200" dirty="0"/>
        </a:p>
      </dsp:txBody>
      <dsp:txXfrm>
        <a:off x="1176489" y="2225040"/>
        <a:ext cx="7905986" cy="1112520"/>
      </dsp:txXfrm>
    </dsp:sp>
    <dsp:sp modelId="{5497163C-29C6-4A08-98F1-154B2716BED1}">
      <dsp:nvSpPr>
        <dsp:cNvPr id="0" name=""/>
        <dsp:cNvSpPr/>
      </dsp:nvSpPr>
      <dsp:spPr>
        <a:xfrm>
          <a:off x="481164" y="2085975"/>
          <a:ext cx="1390650" cy="1390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7A3116-5DC2-4549-9FCC-D4A90D6A3AD7}">
      <dsp:nvSpPr>
        <dsp:cNvPr id="0" name=""/>
        <dsp:cNvSpPr/>
      </dsp:nvSpPr>
      <dsp:spPr>
        <a:xfrm>
          <a:off x="772088" y="3893820"/>
          <a:ext cx="8310387" cy="1112520"/>
        </a:xfrm>
        <a:prstGeom prst="rect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06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Operasionalisasi</a:t>
          </a:r>
          <a:r>
            <a:rPr lang="en-US" sz="2200" kern="1200" dirty="0" smtClean="0"/>
            <a:t> e-government </a:t>
          </a:r>
          <a:r>
            <a:rPr lang="en-US" sz="2200" kern="1200" dirty="0" err="1" smtClean="0"/>
            <a:t>juga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tidak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berjalan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lancar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ditandai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dengan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sarana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interaksi</a:t>
          </a:r>
          <a:r>
            <a:rPr lang="en-US" sz="2200" kern="1200" dirty="0" smtClean="0"/>
            <a:t> yang </a:t>
          </a:r>
          <a:r>
            <a:rPr lang="en-US" sz="2200" kern="1200" dirty="0" err="1" smtClean="0"/>
            <a:t>disediakan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tidak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ada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aktivitas</a:t>
          </a:r>
          <a:r>
            <a:rPr lang="en-US" sz="2200" kern="1200" dirty="0" smtClean="0"/>
            <a:t> yang </a:t>
          </a:r>
          <a:r>
            <a:rPr lang="en-US" sz="2200" kern="1200" dirty="0" err="1" smtClean="0"/>
            <a:t>berarti</a:t>
          </a:r>
          <a:r>
            <a:rPr lang="en-US" sz="2200" kern="1200" dirty="0" smtClean="0"/>
            <a:t>.</a:t>
          </a:r>
          <a:endParaRPr lang="en-US" sz="2200" kern="1200" dirty="0"/>
        </a:p>
      </dsp:txBody>
      <dsp:txXfrm>
        <a:off x="772088" y="3893820"/>
        <a:ext cx="8310387" cy="1112520"/>
      </dsp:txXfrm>
    </dsp:sp>
    <dsp:sp modelId="{854AAD21-FDE4-4C82-B868-D720F259035C}">
      <dsp:nvSpPr>
        <dsp:cNvPr id="0" name=""/>
        <dsp:cNvSpPr/>
      </dsp:nvSpPr>
      <dsp:spPr>
        <a:xfrm>
          <a:off x="76763" y="3754755"/>
          <a:ext cx="1390650" cy="13906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A79EA-C77B-442D-8DC5-7A56FEE2F675}">
      <dsp:nvSpPr>
        <dsp:cNvPr id="0" name=""/>
        <dsp:cNvSpPr/>
      </dsp:nvSpPr>
      <dsp:spPr>
        <a:xfrm>
          <a:off x="-271468" y="337342"/>
          <a:ext cx="7124700" cy="1397000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Berkaitan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dengan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teknologi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infrastuktur</a:t>
          </a:r>
          <a:r>
            <a:rPr lang="en-US" sz="2400" kern="1200" dirty="0" smtClean="0"/>
            <a:t>. </a:t>
          </a:r>
          <a:endParaRPr lang="en-US" sz="2400" kern="1200" dirty="0"/>
        </a:p>
      </dsp:txBody>
      <dsp:txXfrm>
        <a:off x="-230551" y="378259"/>
        <a:ext cx="4535410" cy="1315166"/>
      </dsp:txXfrm>
    </dsp:sp>
    <dsp:sp modelId="{79CF0A6E-D691-4989-AEFB-4046CB8912F5}">
      <dsp:nvSpPr>
        <dsp:cNvPr id="0" name=""/>
        <dsp:cNvSpPr/>
      </dsp:nvSpPr>
      <dsp:spPr>
        <a:xfrm>
          <a:off x="442893" y="2393153"/>
          <a:ext cx="8210575" cy="3571877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Terbatasnya</a:t>
          </a:r>
          <a:r>
            <a:rPr lang="en-US" sz="2400" kern="1200" dirty="0" smtClean="0"/>
            <a:t> hardware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software </a:t>
          </a:r>
          <a:r>
            <a:rPr lang="en-US" sz="2400" kern="1200" dirty="0" err="1" smtClean="0"/>
            <a:t>serta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masih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sedikitnya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instansi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pemerintah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terhubung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pada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jaringan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baik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lokal</a:t>
          </a:r>
          <a:r>
            <a:rPr lang="en-US" sz="2400" kern="1200" dirty="0" smtClean="0"/>
            <a:t> (LAN) </a:t>
          </a:r>
          <a:r>
            <a:rPr lang="en-US" sz="2400" kern="1200" dirty="0" err="1" smtClean="0"/>
            <a:t>maupun</a:t>
          </a:r>
          <a:r>
            <a:rPr lang="en-US" sz="2400" kern="1200" dirty="0" smtClean="0"/>
            <a:t> global (Internet) </a:t>
          </a:r>
          <a:r>
            <a:rPr lang="en-US" sz="2400" kern="1200" dirty="0" err="1" smtClean="0"/>
            <a:t>menyebabkan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perkembangan</a:t>
          </a:r>
          <a:r>
            <a:rPr lang="en-US" sz="2400" kern="1200" dirty="0" smtClean="0"/>
            <a:t> e-government </a:t>
          </a:r>
          <a:r>
            <a:rPr lang="en-US" sz="2400" kern="1200" dirty="0" err="1" smtClean="0"/>
            <a:t>tidak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dapat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berjalan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lancar</a:t>
          </a:r>
          <a:r>
            <a:rPr lang="en-US" sz="2400" kern="1200" dirty="0" smtClean="0"/>
            <a:t>. </a:t>
          </a:r>
          <a:endParaRPr lang="en-US" sz="2400" kern="1200" dirty="0"/>
        </a:p>
      </dsp:txBody>
      <dsp:txXfrm>
        <a:off x="547510" y="2497770"/>
        <a:ext cx="4626004" cy="3362643"/>
      </dsp:txXfrm>
    </dsp:sp>
    <dsp:sp modelId="{D491A0B7-21B8-49D8-AA16-BACBAAA6C10B}">
      <dsp:nvSpPr>
        <dsp:cNvPr id="0" name=""/>
        <dsp:cNvSpPr/>
      </dsp:nvSpPr>
      <dsp:spPr>
        <a:xfrm>
          <a:off x="5032567" y="1270007"/>
          <a:ext cx="1671637" cy="1671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408685" y="1270007"/>
        <a:ext cx="919401" cy="125790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9AB10-CFD6-4218-A04F-56E4BFD5C0A0}">
      <dsp:nvSpPr>
        <dsp:cNvPr id="0" name=""/>
        <dsp:cNvSpPr/>
      </dsp:nvSpPr>
      <dsp:spPr>
        <a:xfrm rot="10800000">
          <a:off x="685747" y="2737"/>
          <a:ext cx="7620105" cy="1523742"/>
        </a:xfrm>
        <a:prstGeom prst="homePlate">
          <a:avLst/>
        </a:prstGeom>
        <a:solidFill>
          <a:srgbClr val="FF99FF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1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Ditandai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dengan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tidak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fleksibelnya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Struktur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Organisasi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Tatakerja</a:t>
          </a:r>
          <a:r>
            <a:rPr lang="en-US" sz="2000" kern="1200" dirty="0" smtClean="0">
              <a:solidFill>
                <a:schemeClr val="bg1"/>
              </a:solidFill>
            </a:rPr>
            <a:t> (SOT) </a:t>
          </a:r>
          <a:r>
            <a:rPr lang="en-US" sz="2000" kern="1200" dirty="0" err="1" smtClean="0">
              <a:solidFill>
                <a:schemeClr val="bg1"/>
              </a:solidFill>
            </a:rPr>
            <a:t>birokrasi</a:t>
          </a:r>
          <a:r>
            <a:rPr lang="en-US" sz="2000" kern="1200" dirty="0" smtClean="0">
              <a:solidFill>
                <a:schemeClr val="bg1"/>
              </a:solidFill>
            </a:rPr>
            <a:t> yang </a:t>
          </a:r>
          <a:r>
            <a:rPr lang="en-US" sz="2000" kern="1200" dirty="0" err="1" smtClean="0">
              <a:solidFill>
                <a:schemeClr val="bg1"/>
              </a:solidFill>
            </a:rPr>
            <a:t>dapat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mewadahi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perkembangan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baru</a:t>
          </a:r>
          <a:r>
            <a:rPr lang="en-US" sz="2000" kern="1200" dirty="0" smtClean="0">
              <a:solidFill>
                <a:schemeClr val="bg1"/>
              </a:solidFill>
            </a:rPr>
            <a:t> model </a:t>
          </a:r>
          <a:r>
            <a:rPr lang="en-US" sz="2000" kern="1200" dirty="0" err="1" smtClean="0">
              <a:solidFill>
                <a:schemeClr val="bg1"/>
              </a:solidFill>
            </a:rPr>
            <a:t>pelayanan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publik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melalui</a:t>
          </a:r>
          <a:r>
            <a:rPr lang="en-US" sz="2000" kern="1200" dirty="0" smtClean="0">
              <a:solidFill>
                <a:schemeClr val="bg1"/>
              </a:solidFill>
            </a:rPr>
            <a:t> e-government. </a:t>
          </a:r>
          <a:endParaRPr lang="en-US" sz="2000" kern="1200" dirty="0">
            <a:solidFill>
              <a:schemeClr val="bg1"/>
            </a:solidFill>
          </a:endParaRPr>
        </a:p>
      </dsp:txBody>
      <dsp:txXfrm rot="10800000">
        <a:off x="1066682" y="2737"/>
        <a:ext cx="7239170" cy="1523742"/>
      </dsp:txXfrm>
    </dsp:sp>
    <dsp:sp modelId="{C3B518B8-6188-4F4E-9DB6-8A87D7BA26F1}">
      <dsp:nvSpPr>
        <dsp:cNvPr id="0" name=""/>
        <dsp:cNvSpPr/>
      </dsp:nvSpPr>
      <dsp:spPr>
        <a:xfrm>
          <a:off x="0" y="48129"/>
          <a:ext cx="1523742" cy="152374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3C378A2-F207-42F0-A33A-77E6B54DB636}">
      <dsp:nvSpPr>
        <dsp:cNvPr id="0" name=""/>
        <dsp:cNvSpPr/>
      </dsp:nvSpPr>
      <dsp:spPr>
        <a:xfrm rot="10800000">
          <a:off x="685747" y="1981328"/>
          <a:ext cx="7620105" cy="1523742"/>
        </a:xfrm>
        <a:prstGeom prst="homePlate">
          <a:avLst/>
        </a:prstGeom>
        <a:solidFill>
          <a:srgbClr val="66FF99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1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Para admin e-government di </a:t>
          </a:r>
          <a:r>
            <a:rPr lang="en-US" sz="2000" kern="1200" dirty="0" err="1" smtClean="0">
              <a:solidFill>
                <a:schemeClr val="bg1"/>
              </a:solidFill>
            </a:rPr>
            <a:t>beberapa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daerah</a:t>
          </a:r>
          <a:r>
            <a:rPr lang="en-US" sz="2000" kern="1200" dirty="0" smtClean="0">
              <a:solidFill>
                <a:schemeClr val="bg1"/>
              </a:solidFill>
            </a:rPr>
            <a:t> yang </a:t>
          </a:r>
          <a:r>
            <a:rPr lang="en-US" sz="2000" kern="1200" dirty="0" err="1" smtClean="0">
              <a:solidFill>
                <a:schemeClr val="bg1"/>
              </a:solidFill>
            </a:rPr>
            <a:t>selalu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memonitor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pengaduan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masyarakat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tidak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mempunyai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wewenang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kemampuan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untuk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langsung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berinteraksi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dengan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masyarakat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misalnya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dalam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memberikan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jawaban</a:t>
          </a:r>
          <a:r>
            <a:rPr lang="en-US" sz="2000" kern="1200" dirty="0" smtClean="0">
              <a:solidFill>
                <a:schemeClr val="bg1"/>
              </a:solidFill>
            </a:rPr>
            <a:t>. </a:t>
          </a:r>
          <a:endParaRPr lang="en-US" sz="2000" kern="1200" dirty="0">
            <a:solidFill>
              <a:schemeClr val="bg1"/>
            </a:solidFill>
          </a:endParaRPr>
        </a:p>
      </dsp:txBody>
      <dsp:txXfrm rot="10800000">
        <a:off x="1066682" y="1981328"/>
        <a:ext cx="7239170" cy="1523742"/>
      </dsp:txXfrm>
    </dsp:sp>
    <dsp:sp modelId="{A7F6B43A-D875-4842-8AF4-EBF101C5168F}">
      <dsp:nvSpPr>
        <dsp:cNvPr id="0" name=""/>
        <dsp:cNvSpPr/>
      </dsp:nvSpPr>
      <dsp:spPr>
        <a:xfrm>
          <a:off x="0" y="1968041"/>
          <a:ext cx="1523742" cy="152374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CCACA18-BEF3-41C2-B602-EE9708E67FEE}">
      <dsp:nvSpPr>
        <dsp:cNvPr id="0" name=""/>
        <dsp:cNvSpPr/>
      </dsp:nvSpPr>
      <dsp:spPr>
        <a:xfrm rot="10800000">
          <a:off x="685747" y="3959919"/>
          <a:ext cx="7620105" cy="1523742"/>
        </a:xfrm>
        <a:prstGeom prst="homePlate">
          <a:avLst/>
        </a:prstGeom>
        <a:solidFill>
          <a:srgbClr val="FFFF6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192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Sedangkan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untuk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meminta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pejabat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atau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pegawai</a:t>
          </a:r>
          <a:r>
            <a:rPr lang="en-US" sz="2000" kern="1200" dirty="0" smtClean="0">
              <a:solidFill>
                <a:schemeClr val="bg1"/>
              </a:solidFill>
            </a:rPr>
            <a:t> yang </a:t>
          </a:r>
          <a:r>
            <a:rPr lang="en-US" sz="2000" kern="1200" dirty="0" err="1" smtClean="0">
              <a:solidFill>
                <a:schemeClr val="bg1"/>
              </a:solidFill>
            </a:rPr>
            <a:t>terkait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untuk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menjawab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pertanyaan</a:t>
          </a:r>
          <a:r>
            <a:rPr lang="en-US" sz="2000" kern="1200" dirty="0" smtClean="0">
              <a:solidFill>
                <a:schemeClr val="bg1"/>
              </a:solidFill>
            </a:rPr>
            <a:t> yang </a:t>
          </a:r>
          <a:r>
            <a:rPr lang="en-US" sz="2000" kern="1200" dirty="0" err="1" smtClean="0">
              <a:solidFill>
                <a:schemeClr val="bg1"/>
              </a:solidFill>
            </a:rPr>
            <a:t>telah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diajukan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masyarakat</a:t>
          </a:r>
          <a:r>
            <a:rPr lang="en-US" sz="2000" kern="1200" dirty="0" smtClean="0">
              <a:solidFill>
                <a:schemeClr val="bg1"/>
              </a:solidFill>
            </a:rPr>
            <a:t>, </a:t>
          </a:r>
          <a:r>
            <a:rPr lang="en-US" sz="2000" kern="1200" dirty="0" err="1" smtClean="0">
              <a:solidFill>
                <a:schemeClr val="bg1"/>
              </a:solidFill>
            </a:rPr>
            <a:t>para</a:t>
          </a:r>
          <a:r>
            <a:rPr lang="en-US" sz="2000" kern="1200" dirty="0" smtClean="0">
              <a:solidFill>
                <a:schemeClr val="bg1"/>
              </a:solidFill>
            </a:rPr>
            <a:t> admin </a:t>
          </a:r>
          <a:r>
            <a:rPr lang="en-US" sz="2000" kern="1200" dirty="0" err="1" smtClean="0">
              <a:solidFill>
                <a:schemeClr val="bg1"/>
              </a:solidFill>
            </a:rPr>
            <a:t>tersebut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tidak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mempunyai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wewenang</a:t>
          </a:r>
          <a:r>
            <a:rPr lang="en-US" sz="2000" kern="1200" dirty="0" smtClean="0">
              <a:solidFill>
                <a:schemeClr val="bg1"/>
              </a:solidFill>
            </a:rPr>
            <a:t>. </a:t>
          </a:r>
          <a:endParaRPr lang="en-US" sz="2000" kern="1200" dirty="0">
            <a:solidFill>
              <a:schemeClr val="bg1"/>
            </a:solidFill>
          </a:endParaRPr>
        </a:p>
      </dsp:txBody>
      <dsp:txXfrm rot="10800000">
        <a:off x="1066682" y="3959919"/>
        <a:ext cx="7239170" cy="1523742"/>
      </dsp:txXfrm>
    </dsp:sp>
    <dsp:sp modelId="{BA8D19A2-456C-4241-936A-B7AC1E9F2A9D}">
      <dsp:nvSpPr>
        <dsp:cNvPr id="0" name=""/>
        <dsp:cNvSpPr/>
      </dsp:nvSpPr>
      <dsp:spPr>
        <a:xfrm>
          <a:off x="0" y="3794228"/>
          <a:ext cx="1523742" cy="152374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5731F-A2AA-425A-9BA5-800DA7670C5E}">
      <dsp:nvSpPr>
        <dsp:cNvPr id="0" name=""/>
        <dsp:cNvSpPr/>
      </dsp:nvSpPr>
      <dsp:spPr>
        <a:xfrm>
          <a:off x="4650" y="895512"/>
          <a:ext cx="2378924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4650" y="895512"/>
        <a:ext cx="2378924" cy="475200"/>
      </dsp:txXfrm>
    </dsp:sp>
    <dsp:sp modelId="{711CB3B8-D449-4DC0-AD0A-B93FCF565F34}">
      <dsp:nvSpPr>
        <dsp:cNvPr id="0" name=""/>
        <dsp:cNvSpPr/>
      </dsp:nvSpPr>
      <dsp:spPr>
        <a:xfrm>
          <a:off x="2383575" y="34212"/>
          <a:ext cx="475784" cy="21978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A6473B-657B-4835-B4B8-FB1B28BD42D1}">
      <dsp:nvSpPr>
        <dsp:cNvPr id="0" name=""/>
        <dsp:cNvSpPr/>
      </dsp:nvSpPr>
      <dsp:spPr>
        <a:xfrm>
          <a:off x="3049674" y="34212"/>
          <a:ext cx="6470674" cy="2197800"/>
        </a:xfrm>
        <a:prstGeom prst="rect">
          <a:avLst/>
        </a:prstGeom>
        <a:solidFill>
          <a:srgbClr val="FFFF6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Belum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adanya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regulasi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mengijinkan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transaksi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melalui</a:t>
          </a:r>
          <a:r>
            <a:rPr lang="en-US" sz="2400" kern="1200" dirty="0" smtClean="0"/>
            <a:t> media </a:t>
          </a:r>
          <a:r>
            <a:rPr lang="en-US" sz="2400" kern="1200" dirty="0" err="1" smtClean="0"/>
            <a:t>elektronik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dapat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dianggap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sah</a:t>
          </a:r>
          <a:r>
            <a:rPr lang="en-US" sz="2400" kern="1200" dirty="0" smtClean="0"/>
            <a:t>. </a:t>
          </a:r>
          <a:r>
            <a:rPr lang="en-US" sz="2400" kern="1200" dirty="0" err="1" smtClean="0"/>
            <a:t>Walaupun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sudah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ada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Undang-Undang</a:t>
          </a:r>
          <a:r>
            <a:rPr lang="en-US" sz="2400" kern="1200" dirty="0" smtClean="0"/>
            <a:t> ITE </a:t>
          </a:r>
          <a:r>
            <a:rPr lang="en-US" sz="2400" kern="1200" dirty="0" err="1" smtClean="0"/>
            <a:t>namun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belum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ada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Juklak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Juknis</a:t>
          </a:r>
          <a:r>
            <a:rPr lang="en-US" sz="2400" kern="1200" dirty="0" smtClean="0"/>
            <a:t>. </a:t>
          </a:r>
          <a:endParaRPr lang="en-US" sz="2400" kern="1200" dirty="0"/>
        </a:p>
      </dsp:txBody>
      <dsp:txXfrm>
        <a:off x="3049674" y="34212"/>
        <a:ext cx="6470674" cy="2197800"/>
      </dsp:txXfrm>
    </dsp:sp>
    <dsp:sp modelId="{6284EDBC-E415-4213-8210-6F4D5F844706}">
      <dsp:nvSpPr>
        <dsp:cNvPr id="0" name=""/>
        <dsp:cNvSpPr/>
      </dsp:nvSpPr>
      <dsp:spPr>
        <a:xfrm>
          <a:off x="4650" y="3506412"/>
          <a:ext cx="2378924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4650" y="3506412"/>
        <a:ext cx="2378924" cy="475200"/>
      </dsp:txXfrm>
    </dsp:sp>
    <dsp:sp modelId="{4752099E-2170-4EC1-9DD8-292865BAABD2}">
      <dsp:nvSpPr>
        <dsp:cNvPr id="0" name=""/>
        <dsp:cNvSpPr/>
      </dsp:nvSpPr>
      <dsp:spPr>
        <a:xfrm>
          <a:off x="2383575" y="2318412"/>
          <a:ext cx="475784" cy="2851200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E5E25-2D1A-4867-979D-546E11581734}">
      <dsp:nvSpPr>
        <dsp:cNvPr id="0" name=""/>
        <dsp:cNvSpPr/>
      </dsp:nvSpPr>
      <dsp:spPr>
        <a:xfrm>
          <a:off x="3049674" y="2318412"/>
          <a:ext cx="6470674" cy="2851200"/>
        </a:xfrm>
        <a:prstGeom prst="rect">
          <a:avLst/>
        </a:prstGeom>
        <a:solidFill>
          <a:srgbClr val="FF006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Terbatasnya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dana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tersedia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untuk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pengembangan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operasionalisasi</a:t>
          </a:r>
          <a:r>
            <a:rPr lang="en-US" sz="2400" kern="1200" dirty="0" smtClean="0"/>
            <a:t> e-government di </a:t>
          </a:r>
          <a:r>
            <a:rPr lang="en-US" sz="2400" kern="1200" dirty="0" err="1" smtClean="0"/>
            <a:t>daerah</a:t>
          </a:r>
          <a:r>
            <a:rPr lang="en-US" sz="2400" kern="1200" dirty="0" smtClean="0"/>
            <a:t>. </a:t>
          </a:r>
          <a:r>
            <a:rPr lang="en-US" sz="2400" kern="1200" dirty="0" err="1" smtClean="0"/>
            <a:t>Pemerintah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pusat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hanya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menyediakan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kerangka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kebijakan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panduan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tidak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disertai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dengan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alokasi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sehingga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harus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ditanggung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oleh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daerah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bersangkutan</a:t>
          </a:r>
          <a:r>
            <a:rPr lang="en-US" sz="2400" kern="1200" dirty="0" smtClean="0"/>
            <a:t>. </a:t>
          </a:r>
          <a:endParaRPr lang="en-US" sz="2400" kern="1200" dirty="0"/>
        </a:p>
      </dsp:txBody>
      <dsp:txXfrm>
        <a:off x="3049674" y="2318412"/>
        <a:ext cx="6470674" cy="2851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7CC7A-78BA-4A02-8C99-4FB2FA3CD0C5}">
      <dsp:nvSpPr>
        <dsp:cNvPr id="0" name=""/>
        <dsp:cNvSpPr/>
      </dsp:nvSpPr>
      <dsp:spPr>
        <a:xfrm>
          <a:off x="2258" y="80706"/>
          <a:ext cx="4068561" cy="31418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DABADA-EE4F-44EF-9C3A-21F52B5F6919}">
      <dsp:nvSpPr>
        <dsp:cNvPr id="0" name=""/>
        <dsp:cNvSpPr/>
      </dsp:nvSpPr>
      <dsp:spPr>
        <a:xfrm>
          <a:off x="3515441" y="2675391"/>
          <a:ext cx="3867517" cy="238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Adanya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keinginan</a:t>
          </a:r>
          <a:r>
            <a:rPr lang="en-US" sz="2800" kern="1200" dirty="0" smtClean="0"/>
            <a:t> </a:t>
          </a:r>
          <a:r>
            <a:rPr lang="en-US" sz="2800" i="1" kern="1200" dirty="0" smtClean="0"/>
            <a:t>(political will) </a:t>
          </a:r>
          <a:r>
            <a:rPr lang="en-US" sz="2800" kern="1200" dirty="0" err="1" smtClean="0"/>
            <a:t>dr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berbagai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kalangan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pejabat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publik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politik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untuk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benar-benar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menerapkan</a:t>
          </a:r>
          <a:r>
            <a:rPr lang="en-US" sz="2800" kern="1200" dirty="0" smtClean="0"/>
            <a:t> e-Government</a:t>
          </a:r>
          <a:endParaRPr lang="en-US" sz="2800" kern="1200" dirty="0"/>
        </a:p>
      </dsp:txBody>
      <dsp:txXfrm>
        <a:off x="3515441" y="2675391"/>
        <a:ext cx="3867517" cy="2388897"/>
      </dsp:txXfrm>
    </dsp:sp>
    <dsp:sp modelId="{43C8AFE1-E425-46F8-AD86-9A13C6D9ED1A}">
      <dsp:nvSpPr>
        <dsp:cNvPr id="0" name=""/>
        <dsp:cNvSpPr/>
      </dsp:nvSpPr>
      <dsp:spPr>
        <a:xfrm>
          <a:off x="3174210" y="2334453"/>
          <a:ext cx="928827" cy="92906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C3713-5566-49FB-9B8D-6ED6743F81F4}">
      <dsp:nvSpPr>
        <dsp:cNvPr id="0" name=""/>
        <dsp:cNvSpPr/>
      </dsp:nvSpPr>
      <dsp:spPr>
        <a:xfrm rot="5400000">
          <a:off x="6822144" y="2334573"/>
          <a:ext cx="929067" cy="92882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8383F3-6DF1-41E0-9834-EF01307D0AF7}">
      <dsp:nvSpPr>
        <dsp:cNvPr id="0" name=""/>
        <dsp:cNvSpPr/>
      </dsp:nvSpPr>
      <dsp:spPr>
        <a:xfrm rot="16200000">
          <a:off x="3174090" y="4476745"/>
          <a:ext cx="929067" cy="92882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23692-5AB3-4CB2-8090-F4BFD1AF4A0C}">
      <dsp:nvSpPr>
        <dsp:cNvPr id="0" name=""/>
        <dsp:cNvSpPr/>
      </dsp:nvSpPr>
      <dsp:spPr>
        <a:xfrm rot="10800000">
          <a:off x="6822264" y="4476625"/>
          <a:ext cx="928827" cy="92906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81344-546D-41AE-836E-C2EE1AC7C85B}">
      <dsp:nvSpPr>
        <dsp:cNvPr id="0" name=""/>
        <dsp:cNvSpPr/>
      </dsp:nvSpPr>
      <dsp:spPr>
        <a:xfrm>
          <a:off x="3330" y="228602"/>
          <a:ext cx="2003152" cy="4571994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rgbClr val="002060"/>
            </a:solidFill>
          </a:endParaRPr>
        </a:p>
      </dsp:txBody>
      <dsp:txXfrm rot="16200000">
        <a:off x="-1670872" y="1902805"/>
        <a:ext cx="3749035" cy="400630"/>
      </dsp:txXfrm>
    </dsp:sp>
    <dsp:sp modelId="{C64F5950-1362-48BE-B3CE-2240D98D41A8}">
      <dsp:nvSpPr>
        <dsp:cNvPr id="0" name=""/>
        <dsp:cNvSpPr/>
      </dsp:nvSpPr>
      <dsp:spPr>
        <a:xfrm>
          <a:off x="403960" y="228602"/>
          <a:ext cx="1492348" cy="4571994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1. </a:t>
          </a:r>
          <a:r>
            <a:rPr lang="en-US" sz="2000" kern="1200" dirty="0" err="1" smtClean="0"/>
            <a:t>Disepakatinya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kerangka</a:t>
          </a:r>
          <a:r>
            <a:rPr lang="en-US" sz="2000" kern="1200" dirty="0" smtClean="0"/>
            <a:t> e-</a:t>
          </a:r>
          <a:r>
            <a:rPr lang="en-US" sz="2000" kern="1200" dirty="0" err="1" smtClean="0"/>
            <a:t>Gov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sbg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kunci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sukses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negara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dlm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mencapai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visi</a:t>
          </a:r>
          <a:r>
            <a:rPr lang="en-US" sz="2000" kern="1200" dirty="0" smtClean="0"/>
            <a:t> &amp; </a:t>
          </a:r>
          <a:r>
            <a:rPr lang="en-US" sz="2000" kern="1200" dirty="0" err="1" smtClean="0"/>
            <a:t>misi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bangsanya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403960" y="228602"/>
        <a:ext cx="1492348" cy="4571994"/>
      </dsp:txXfrm>
    </dsp:sp>
    <dsp:sp modelId="{9DCF4F9D-55C1-4805-BBA6-7210F8704B1C}">
      <dsp:nvSpPr>
        <dsp:cNvPr id="0" name=""/>
        <dsp:cNvSpPr/>
      </dsp:nvSpPr>
      <dsp:spPr>
        <a:xfrm>
          <a:off x="2076592" y="228602"/>
          <a:ext cx="2003152" cy="4571994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rgbClr val="002060"/>
            </a:solidFill>
          </a:endParaRPr>
        </a:p>
      </dsp:txBody>
      <dsp:txXfrm rot="16200000">
        <a:off x="402390" y="1902805"/>
        <a:ext cx="3749035" cy="400630"/>
      </dsp:txXfrm>
    </dsp:sp>
    <dsp:sp modelId="{04C9F40F-43AF-48C0-A186-10DB7C09F2F6}">
      <dsp:nvSpPr>
        <dsp:cNvPr id="0" name=""/>
        <dsp:cNvSpPr/>
      </dsp:nvSpPr>
      <dsp:spPr>
        <a:xfrm rot="5400000">
          <a:off x="1909983" y="2138996"/>
          <a:ext cx="353250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A3E482-D7EA-4F5C-A79A-33062210405A}">
      <dsp:nvSpPr>
        <dsp:cNvPr id="0" name=""/>
        <dsp:cNvSpPr/>
      </dsp:nvSpPr>
      <dsp:spPr>
        <a:xfrm>
          <a:off x="2477223" y="228602"/>
          <a:ext cx="1492348" cy="4571994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2. </a:t>
          </a:r>
          <a:r>
            <a:rPr lang="en-US" sz="2000" kern="1200" dirty="0" err="1" smtClean="0"/>
            <a:t>Dialokasikannya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sejumlah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sumber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daya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manusia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finansial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waktu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tenaga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dll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disetiap</a:t>
          </a:r>
          <a:r>
            <a:rPr lang="en-US" sz="2000" kern="1200" dirty="0" smtClean="0"/>
            <a:t> tk. </a:t>
          </a:r>
          <a:r>
            <a:rPr lang="en-US" sz="2000" kern="1200" dirty="0" err="1" smtClean="0"/>
            <a:t>Pemerintahan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untuk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membangun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konsep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ini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2477223" y="228602"/>
        <a:ext cx="1492348" cy="4571994"/>
      </dsp:txXfrm>
    </dsp:sp>
    <dsp:sp modelId="{8B1F724C-8A3C-4785-B46A-FD816F0658F1}">
      <dsp:nvSpPr>
        <dsp:cNvPr id="0" name=""/>
        <dsp:cNvSpPr/>
      </dsp:nvSpPr>
      <dsp:spPr>
        <a:xfrm>
          <a:off x="4149855" y="228602"/>
          <a:ext cx="2003152" cy="4571994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rgbClr val="002060"/>
            </a:solidFill>
          </a:endParaRPr>
        </a:p>
      </dsp:txBody>
      <dsp:txXfrm rot="16200000">
        <a:off x="2475652" y="1902805"/>
        <a:ext cx="3749035" cy="400630"/>
      </dsp:txXfrm>
    </dsp:sp>
    <dsp:sp modelId="{99A71B14-3545-47B5-9C57-45D04C1B3B57}">
      <dsp:nvSpPr>
        <dsp:cNvPr id="0" name=""/>
        <dsp:cNvSpPr/>
      </dsp:nvSpPr>
      <dsp:spPr>
        <a:xfrm rot="5400000">
          <a:off x="3983245" y="2138996"/>
          <a:ext cx="353250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160192-4006-4444-B4D5-19299DA71610}">
      <dsp:nvSpPr>
        <dsp:cNvPr id="0" name=""/>
        <dsp:cNvSpPr/>
      </dsp:nvSpPr>
      <dsp:spPr>
        <a:xfrm>
          <a:off x="4550485" y="228602"/>
          <a:ext cx="1492348" cy="4571994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3. Dibangunnya infrastuktur &amp; suprastruktur (UU, PP, aturan kerjasama dg swasta, dll)</a:t>
          </a:r>
          <a:endParaRPr lang="en-US" sz="2000" kern="1200" dirty="0"/>
        </a:p>
      </dsp:txBody>
      <dsp:txXfrm>
        <a:off x="4550485" y="228602"/>
        <a:ext cx="1492348" cy="4571994"/>
      </dsp:txXfrm>
    </dsp:sp>
    <dsp:sp modelId="{3F2A2677-57F0-455A-9432-1422701C8144}">
      <dsp:nvSpPr>
        <dsp:cNvPr id="0" name=""/>
        <dsp:cNvSpPr/>
      </dsp:nvSpPr>
      <dsp:spPr>
        <a:xfrm>
          <a:off x="6223117" y="228602"/>
          <a:ext cx="2003152" cy="4571994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rgbClr val="002060"/>
            </a:solidFill>
          </a:endParaRPr>
        </a:p>
      </dsp:txBody>
      <dsp:txXfrm rot="16200000">
        <a:off x="4548915" y="1902805"/>
        <a:ext cx="3749035" cy="400630"/>
      </dsp:txXfrm>
    </dsp:sp>
    <dsp:sp modelId="{82774834-B8B4-408A-9691-AD6911CCDCEE}">
      <dsp:nvSpPr>
        <dsp:cNvPr id="0" name=""/>
        <dsp:cNvSpPr/>
      </dsp:nvSpPr>
      <dsp:spPr>
        <a:xfrm rot="5400000">
          <a:off x="6056507" y="2138996"/>
          <a:ext cx="353250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3DCC7D0-9958-4ECD-9759-FE7DFE100B7F}">
      <dsp:nvSpPr>
        <dsp:cNvPr id="0" name=""/>
        <dsp:cNvSpPr/>
      </dsp:nvSpPr>
      <dsp:spPr>
        <a:xfrm>
          <a:off x="6623748" y="228602"/>
          <a:ext cx="1492348" cy="4571994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4.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Sosialisasi e-Gov secara merata, kontinyu, konsisten, &amp; menyeluruh kpd birokrat &amp; masyarakat.</a:t>
          </a:r>
          <a:endParaRPr lang="en-US" sz="2000" kern="1200" dirty="0"/>
        </a:p>
      </dsp:txBody>
      <dsp:txXfrm>
        <a:off x="6623748" y="228602"/>
        <a:ext cx="1492348" cy="45719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91263-EAB0-46C9-BAD9-83877FACB656}">
      <dsp:nvSpPr>
        <dsp:cNvPr id="0" name=""/>
        <dsp:cNvSpPr/>
      </dsp:nvSpPr>
      <dsp:spPr>
        <a:xfrm rot="10800000">
          <a:off x="1692784" y="1710"/>
          <a:ext cx="5472684" cy="1257304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4436" tIns="95250" rIns="177800" bIns="95250" numCol="1" spcCol="1270" anchor="ctr" anchorCtr="0">
          <a:noAutofit/>
        </a:bodyPr>
        <a:lstStyle/>
        <a:p>
          <a:pPr marL="296863" lvl="0" indent="-296863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1. </a:t>
          </a:r>
          <a:r>
            <a:rPr lang="en-US" sz="2500" kern="1200" dirty="0" err="1" smtClean="0"/>
            <a:t>Ketersediaan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sumber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daya</a:t>
          </a:r>
          <a:r>
            <a:rPr lang="en-US" sz="2500" kern="1200" dirty="0" smtClean="0"/>
            <a:t> (</a:t>
          </a:r>
          <a:r>
            <a:rPr lang="en-US" sz="2500" kern="1200" dirty="0" err="1" smtClean="0"/>
            <a:t>khususnya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sumber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daya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finansial</a:t>
          </a:r>
          <a:r>
            <a:rPr lang="en-US" sz="2500" kern="1200" dirty="0" smtClean="0"/>
            <a:t>)</a:t>
          </a:r>
          <a:endParaRPr lang="en-US" sz="2500" kern="1200" dirty="0"/>
        </a:p>
      </dsp:txBody>
      <dsp:txXfrm rot="10800000">
        <a:off x="2007110" y="1710"/>
        <a:ext cx="5158358" cy="1257304"/>
      </dsp:txXfrm>
    </dsp:sp>
    <dsp:sp modelId="{97DA3CE1-A1A7-4703-80D9-C21427762251}">
      <dsp:nvSpPr>
        <dsp:cNvPr id="0" name=""/>
        <dsp:cNvSpPr/>
      </dsp:nvSpPr>
      <dsp:spPr>
        <a:xfrm>
          <a:off x="1064131" y="1710"/>
          <a:ext cx="1257304" cy="1257304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F2D7B0-343E-4E54-9171-886F0FE25DC2}">
      <dsp:nvSpPr>
        <dsp:cNvPr id="0" name=""/>
        <dsp:cNvSpPr/>
      </dsp:nvSpPr>
      <dsp:spPr>
        <a:xfrm rot="10800000">
          <a:off x="1692784" y="1634329"/>
          <a:ext cx="5472684" cy="1257304"/>
        </a:xfrm>
        <a:prstGeom prst="homePlate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4436" tIns="95250" rIns="17780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2. </a:t>
          </a:r>
          <a:r>
            <a:rPr lang="en-US" sz="2500" kern="1200" dirty="0" err="1" smtClean="0"/>
            <a:t>Ketersediaan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infrastruktur</a:t>
          </a:r>
          <a:r>
            <a:rPr lang="en-US" sz="2500" kern="1200" dirty="0" smtClean="0"/>
            <a:t> TI  </a:t>
          </a:r>
          <a:endParaRPr lang="en-US" sz="2500" kern="1200" dirty="0"/>
        </a:p>
      </dsp:txBody>
      <dsp:txXfrm rot="10800000">
        <a:off x="2007110" y="1634329"/>
        <a:ext cx="5158358" cy="1257304"/>
      </dsp:txXfrm>
    </dsp:sp>
    <dsp:sp modelId="{B4993013-C774-4F65-9EC0-13B7950A07E6}">
      <dsp:nvSpPr>
        <dsp:cNvPr id="0" name=""/>
        <dsp:cNvSpPr/>
      </dsp:nvSpPr>
      <dsp:spPr>
        <a:xfrm>
          <a:off x="1064131" y="1634329"/>
          <a:ext cx="1257304" cy="1257304"/>
        </a:xfrm>
        <a:prstGeom prst="ellipse">
          <a:avLst/>
        </a:prstGeom>
        <a:solidFill>
          <a:schemeClr val="accent5">
            <a:tint val="50000"/>
            <a:hueOff val="-667389"/>
            <a:satOff val="12843"/>
            <a:lumOff val="-1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367D4C2-7B61-413C-996F-D7521A889048}">
      <dsp:nvSpPr>
        <dsp:cNvPr id="0" name=""/>
        <dsp:cNvSpPr/>
      </dsp:nvSpPr>
      <dsp:spPr>
        <a:xfrm rot="10800000">
          <a:off x="1692784" y="3266948"/>
          <a:ext cx="5472684" cy="1257304"/>
        </a:xfrm>
        <a:prstGeom prst="homePlate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4436" tIns="95250" rIns="177800" bIns="95250" numCol="1" spcCol="1270" anchor="ctr" anchorCtr="0">
          <a:noAutofit/>
        </a:bodyPr>
        <a:lstStyle/>
        <a:p>
          <a:pPr marL="296863" lvl="0" indent="-296863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3. </a:t>
          </a:r>
          <a:r>
            <a:rPr lang="en-US" sz="2500" kern="1200" dirty="0" err="1" smtClean="0"/>
            <a:t>Ketersediaan</a:t>
          </a:r>
          <a:r>
            <a:rPr lang="en-US" sz="2500" kern="1200" dirty="0" smtClean="0"/>
            <a:t> SDM </a:t>
          </a:r>
          <a:r>
            <a:rPr lang="en-US" sz="2500" kern="1200" dirty="0" err="1" smtClean="0"/>
            <a:t>yg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berkompeten</a:t>
          </a:r>
          <a:endParaRPr lang="en-US" sz="2500" kern="1200" dirty="0"/>
        </a:p>
      </dsp:txBody>
      <dsp:txXfrm rot="10800000">
        <a:off x="2007110" y="3266948"/>
        <a:ext cx="5158358" cy="1257304"/>
      </dsp:txXfrm>
    </dsp:sp>
    <dsp:sp modelId="{2826C54C-F531-461A-A6F9-AC44F7D22AD1}">
      <dsp:nvSpPr>
        <dsp:cNvPr id="0" name=""/>
        <dsp:cNvSpPr/>
      </dsp:nvSpPr>
      <dsp:spPr>
        <a:xfrm>
          <a:off x="1064131" y="3266948"/>
          <a:ext cx="1257304" cy="1257304"/>
        </a:xfrm>
        <a:prstGeom prst="ellipse">
          <a:avLst/>
        </a:prstGeom>
        <a:solidFill>
          <a:schemeClr val="accent5">
            <a:tint val="50000"/>
            <a:hueOff val="-1334777"/>
            <a:satOff val="25687"/>
            <a:lumOff val="-2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0614B-BDDD-41DF-8F15-E7BD0555CA80}">
      <dsp:nvSpPr>
        <dsp:cNvPr id="0" name=""/>
        <dsp:cNvSpPr/>
      </dsp:nvSpPr>
      <dsp:spPr>
        <a:xfrm>
          <a:off x="-253356" y="190494"/>
          <a:ext cx="8202897" cy="2171705"/>
        </a:xfrm>
        <a:prstGeom prst="roundRect">
          <a:avLst>
            <a:gd name="adj" fmla="val 10000"/>
          </a:avLst>
        </a:prstGeom>
        <a:solidFill>
          <a:srgbClr val="66FF99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lvl="0" algn="l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Value</a:t>
          </a:r>
          <a:endParaRPr lang="en-US" sz="8800" kern="1200" dirty="0"/>
        </a:p>
      </dsp:txBody>
      <dsp:txXfrm>
        <a:off x="-189749" y="254101"/>
        <a:ext cx="4833322" cy="2044491"/>
      </dsp:txXfrm>
    </dsp:sp>
    <dsp:sp modelId="{F2C8822E-08FA-4411-B48D-ED37CF8EA79C}">
      <dsp:nvSpPr>
        <dsp:cNvPr id="0" name=""/>
        <dsp:cNvSpPr/>
      </dsp:nvSpPr>
      <dsp:spPr>
        <a:xfrm>
          <a:off x="1204851" y="2790907"/>
          <a:ext cx="7138065" cy="3638561"/>
        </a:xfrm>
        <a:prstGeom prst="roundRect">
          <a:avLst>
            <a:gd name="adj" fmla="val 10000"/>
          </a:avLst>
        </a:prstGeom>
        <a:solidFill>
          <a:srgbClr val="FF99FF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Jenis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aplikasi</a:t>
          </a:r>
          <a:r>
            <a:rPr lang="en-US" sz="2800" kern="1200" dirty="0" smtClean="0"/>
            <a:t> e-Gov </a:t>
          </a:r>
          <a:r>
            <a:rPr lang="en-US" sz="2800" kern="1200" dirty="0" err="1" smtClean="0"/>
            <a:t>apa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sajakah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yg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harus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didahulukan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pembangunannya</a:t>
          </a:r>
          <a:r>
            <a:rPr lang="en-US" sz="2800" kern="1200" dirty="0" smtClean="0"/>
            <a:t> agar </a:t>
          </a:r>
          <a:r>
            <a:rPr lang="en-US" sz="2800" kern="1200" dirty="0" err="1" smtClean="0"/>
            <a:t>memberikan</a:t>
          </a:r>
          <a:r>
            <a:rPr lang="en-US" sz="2800" kern="1200" dirty="0" smtClean="0"/>
            <a:t> value (</a:t>
          </a:r>
          <a:r>
            <a:rPr lang="en-US" sz="2800" kern="1200" dirty="0" err="1" smtClean="0"/>
            <a:t>manfaat</a:t>
          </a:r>
          <a:r>
            <a:rPr lang="en-US" sz="2800" kern="1200" dirty="0" smtClean="0"/>
            <a:t>) </a:t>
          </a:r>
          <a:r>
            <a:rPr lang="en-US" sz="2800" kern="1200" dirty="0" err="1" smtClean="0"/>
            <a:t>yg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signifikan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bagi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masyarakat</a:t>
          </a:r>
          <a:r>
            <a:rPr lang="en-US" sz="2800" kern="1200" dirty="0" smtClean="0"/>
            <a:t>.</a:t>
          </a:r>
          <a:endParaRPr lang="en-US" sz="2800" kern="1200" dirty="0"/>
        </a:p>
      </dsp:txBody>
      <dsp:txXfrm>
        <a:off x="1311421" y="2897477"/>
        <a:ext cx="3784290" cy="3425421"/>
      </dsp:txXfrm>
    </dsp:sp>
    <dsp:sp modelId="{35889862-E19B-4DDA-85F8-5069CCAB7AA2}">
      <dsp:nvSpPr>
        <dsp:cNvPr id="0" name=""/>
        <dsp:cNvSpPr/>
      </dsp:nvSpPr>
      <dsp:spPr>
        <a:xfrm>
          <a:off x="5548304" y="2110260"/>
          <a:ext cx="1894522" cy="189452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</a:schemeClr>
        </a:solidFill>
        <a:ln w="127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974571" y="2110260"/>
        <a:ext cx="1041988" cy="14256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59DEE-E9EF-4577-89E6-D0AF3B706D0B}">
      <dsp:nvSpPr>
        <dsp:cNvPr id="0" name=""/>
        <dsp:cNvSpPr/>
      </dsp:nvSpPr>
      <dsp:spPr>
        <a:xfrm>
          <a:off x="1182859" y="2716"/>
          <a:ext cx="6148357" cy="55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182859" y="2716"/>
        <a:ext cx="6148357" cy="558941"/>
      </dsp:txXfrm>
    </dsp:sp>
    <dsp:sp modelId="{BFDDEACA-ACAF-49AF-AE83-83A5B52978CD}">
      <dsp:nvSpPr>
        <dsp:cNvPr id="0" name=""/>
        <dsp:cNvSpPr/>
      </dsp:nvSpPr>
      <dsp:spPr>
        <a:xfrm>
          <a:off x="1182859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A902847-E5C6-4EF3-BDE7-51C7C19F29C4}">
      <dsp:nvSpPr>
        <dsp:cNvPr id="0" name=""/>
        <dsp:cNvSpPr/>
      </dsp:nvSpPr>
      <dsp:spPr>
        <a:xfrm>
          <a:off x="2047045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52439"/>
                <a:satOff val="953"/>
                <a:lumOff val="4131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52439"/>
                <a:satOff val="953"/>
                <a:lumOff val="4131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52439"/>
              <a:satOff val="953"/>
              <a:lumOff val="4131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E426E0D-9AE7-43A6-A3A8-361CDBEB3584}">
      <dsp:nvSpPr>
        <dsp:cNvPr id="0" name=""/>
        <dsp:cNvSpPr/>
      </dsp:nvSpPr>
      <dsp:spPr>
        <a:xfrm>
          <a:off x="2911914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104878"/>
                <a:satOff val="1906"/>
                <a:lumOff val="8261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104878"/>
                <a:satOff val="1906"/>
                <a:lumOff val="8261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104878"/>
              <a:satOff val="1906"/>
              <a:lumOff val="8261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0E94DFC-84F3-4540-8198-A19C116ABB7B}">
      <dsp:nvSpPr>
        <dsp:cNvPr id="0" name=""/>
        <dsp:cNvSpPr/>
      </dsp:nvSpPr>
      <dsp:spPr>
        <a:xfrm>
          <a:off x="3776100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157317"/>
                <a:satOff val="2859"/>
                <a:lumOff val="1239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157317"/>
                <a:satOff val="2859"/>
                <a:lumOff val="12392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157317"/>
              <a:satOff val="2859"/>
              <a:lumOff val="12392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94100A1-F86B-45D5-8644-830E4EB8BBBD}">
      <dsp:nvSpPr>
        <dsp:cNvPr id="0" name=""/>
        <dsp:cNvSpPr/>
      </dsp:nvSpPr>
      <dsp:spPr>
        <a:xfrm>
          <a:off x="4640969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209756"/>
                <a:satOff val="3811"/>
                <a:lumOff val="1652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209756"/>
                <a:satOff val="3811"/>
                <a:lumOff val="16522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209756"/>
              <a:satOff val="3811"/>
              <a:lumOff val="16522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F97FDD8-6255-4B49-9884-989577DE517F}">
      <dsp:nvSpPr>
        <dsp:cNvPr id="0" name=""/>
        <dsp:cNvSpPr/>
      </dsp:nvSpPr>
      <dsp:spPr>
        <a:xfrm>
          <a:off x="5505155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262195"/>
                <a:satOff val="4764"/>
                <a:lumOff val="20653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262195"/>
                <a:satOff val="4764"/>
                <a:lumOff val="20653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262195"/>
              <a:satOff val="4764"/>
              <a:lumOff val="20653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FEBBE4-937D-473E-970A-446E5A3F36DA}">
      <dsp:nvSpPr>
        <dsp:cNvPr id="0" name=""/>
        <dsp:cNvSpPr/>
      </dsp:nvSpPr>
      <dsp:spPr>
        <a:xfrm>
          <a:off x="6370024" y="56165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314634"/>
                <a:satOff val="5717"/>
                <a:lumOff val="24783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314634"/>
                <a:satOff val="5717"/>
                <a:lumOff val="24783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314634"/>
              <a:satOff val="5717"/>
              <a:lumOff val="24783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D8DAD32-6D51-4413-827A-43F8939B3E31}">
      <dsp:nvSpPr>
        <dsp:cNvPr id="0" name=""/>
        <dsp:cNvSpPr/>
      </dsp:nvSpPr>
      <dsp:spPr>
        <a:xfrm>
          <a:off x="1182859" y="675516"/>
          <a:ext cx="6228286" cy="9108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Penentuan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kanal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akses</a:t>
          </a:r>
          <a:endParaRPr lang="en-US" sz="2700" kern="1200" dirty="0"/>
        </a:p>
      </dsp:txBody>
      <dsp:txXfrm>
        <a:off x="1182859" y="675516"/>
        <a:ext cx="6228286" cy="910867"/>
      </dsp:txXfrm>
    </dsp:sp>
    <dsp:sp modelId="{287D4C4A-7255-4A07-8471-2426EC4A6A99}">
      <dsp:nvSpPr>
        <dsp:cNvPr id="0" name=""/>
        <dsp:cNvSpPr/>
      </dsp:nvSpPr>
      <dsp:spPr>
        <a:xfrm>
          <a:off x="1182859" y="1780136"/>
          <a:ext cx="6148357" cy="55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182859" y="1780136"/>
        <a:ext cx="6148357" cy="558941"/>
      </dsp:txXfrm>
    </dsp:sp>
    <dsp:sp modelId="{D7CBA10B-2C5F-4F64-BE40-904B83C228FC}">
      <dsp:nvSpPr>
        <dsp:cNvPr id="0" name=""/>
        <dsp:cNvSpPr/>
      </dsp:nvSpPr>
      <dsp:spPr>
        <a:xfrm>
          <a:off x="1182859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367073"/>
                <a:satOff val="6670"/>
                <a:lumOff val="28914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367073"/>
                <a:satOff val="6670"/>
                <a:lumOff val="28914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367073"/>
              <a:satOff val="6670"/>
              <a:lumOff val="28914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E14DF92-71B7-4E26-ACC5-279CEE85EEF8}">
      <dsp:nvSpPr>
        <dsp:cNvPr id="0" name=""/>
        <dsp:cNvSpPr/>
      </dsp:nvSpPr>
      <dsp:spPr>
        <a:xfrm>
          <a:off x="2047045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419512"/>
                <a:satOff val="7623"/>
                <a:lumOff val="33045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419512"/>
                <a:satOff val="7623"/>
                <a:lumOff val="33045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419512"/>
              <a:satOff val="7623"/>
              <a:lumOff val="33045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E815BB-6907-42CB-93DF-1F4EF655131E}">
      <dsp:nvSpPr>
        <dsp:cNvPr id="0" name=""/>
        <dsp:cNvSpPr/>
      </dsp:nvSpPr>
      <dsp:spPr>
        <a:xfrm>
          <a:off x="2911914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471951"/>
                <a:satOff val="8576"/>
                <a:lumOff val="37175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471951"/>
                <a:satOff val="8576"/>
                <a:lumOff val="37175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471951"/>
              <a:satOff val="8576"/>
              <a:lumOff val="37175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1B927F1-2832-4BA6-B7E4-9DA476A3509C}">
      <dsp:nvSpPr>
        <dsp:cNvPr id="0" name=""/>
        <dsp:cNvSpPr/>
      </dsp:nvSpPr>
      <dsp:spPr>
        <a:xfrm>
          <a:off x="3776100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524391"/>
                <a:satOff val="9529"/>
                <a:lumOff val="41306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524391"/>
                <a:satOff val="9529"/>
                <a:lumOff val="41306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524391"/>
              <a:satOff val="9529"/>
              <a:lumOff val="41306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15EF56-2FFB-41F8-B1FC-C02F21259D71}">
      <dsp:nvSpPr>
        <dsp:cNvPr id="0" name=""/>
        <dsp:cNvSpPr/>
      </dsp:nvSpPr>
      <dsp:spPr>
        <a:xfrm>
          <a:off x="4640969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524391"/>
                <a:satOff val="9529"/>
                <a:lumOff val="41306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524391"/>
                <a:satOff val="9529"/>
                <a:lumOff val="41306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524391"/>
              <a:satOff val="9529"/>
              <a:lumOff val="41306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07BBB92-F286-47E6-8377-7C572303D602}">
      <dsp:nvSpPr>
        <dsp:cNvPr id="0" name=""/>
        <dsp:cNvSpPr/>
      </dsp:nvSpPr>
      <dsp:spPr>
        <a:xfrm>
          <a:off x="5505155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471951"/>
                <a:satOff val="8576"/>
                <a:lumOff val="37175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471951"/>
                <a:satOff val="8576"/>
                <a:lumOff val="37175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471951"/>
              <a:satOff val="8576"/>
              <a:lumOff val="37175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0B0669-3472-4E0D-8F7C-BCF5F6133F6F}">
      <dsp:nvSpPr>
        <dsp:cNvPr id="0" name=""/>
        <dsp:cNvSpPr/>
      </dsp:nvSpPr>
      <dsp:spPr>
        <a:xfrm>
          <a:off x="6370024" y="2339077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419512"/>
                <a:satOff val="7623"/>
                <a:lumOff val="33045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419512"/>
                <a:satOff val="7623"/>
                <a:lumOff val="33045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419512"/>
              <a:satOff val="7623"/>
              <a:lumOff val="33045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91659F5-9BA8-40BB-9567-93A69CC3EEA0}">
      <dsp:nvSpPr>
        <dsp:cNvPr id="0" name=""/>
        <dsp:cNvSpPr/>
      </dsp:nvSpPr>
      <dsp:spPr>
        <a:xfrm>
          <a:off x="1182859" y="2452936"/>
          <a:ext cx="6228286" cy="9108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shade val="50000"/>
              <a:hueOff val="-367073"/>
              <a:satOff val="6670"/>
              <a:lumOff val="2891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Keterlibatan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pihak</a:t>
          </a:r>
          <a:r>
            <a:rPr lang="en-US" sz="2700" kern="1200" dirty="0" smtClean="0"/>
            <a:t> non-</a:t>
          </a:r>
          <a:r>
            <a:rPr lang="en-US" sz="2700" kern="1200" dirty="0" err="1" smtClean="0"/>
            <a:t>pemerintah</a:t>
          </a:r>
          <a:endParaRPr lang="en-US" sz="2700" kern="1200" dirty="0"/>
        </a:p>
      </dsp:txBody>
      <dsp:txXfrm>
        <a:off x="1182859" y="2452936"/>
        <a:ext cx="6228286" cy="910867"/>
      </dsp:txXfrm>
    </dsp:sp>
    <dsp:sp modelId="{DA343387-041D-465E-8DDA-5D0A47CFEE0D}">
      <dsp:nvSpPr>
        <dsp:cNvPr id="0" name=""/>
        <dsp:cNvSpPr/>
      </dsp:nvSpPr>
      <dsp:spPr>
        <a:xfrm>
          <a:off x="1182859" y="3557556"/>
          <a:ext cx="6148357" cy="55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182859" y="3557556"/>
        <a:ext cx="6148357" cy="558941"/>
      </dsp:txXfrm>
    </dsp:sp>
    <dsp:sp modelId="{D40DFA70-A89F-46FF-991A-2EF4E1066A08}">
      <dsp:nvSpPr>
        <dsp:cNvPr id="0" name=""/>
        <dsp:cNvSpPr/>
      </dsp:nvSpPr>
      <dsp:spPr>
        <a:xfrm>
          <a:off x="1182859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367073"/>
                <a:satOff val="6670"/>
                <a:lumOff val="28914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367073"/>
                <a:satOff val="6670"/>
                <a:lumOff val="28914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367073"/>
              <a:satOff val="6670"/>
              <a:lumOff val="28914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C1422DC-8257-4895-B6CE-FA05B37F3275}">
      <dsp:nvSpPr>
        <dsp:cNvPr id="0" name=""/>
        <dsp:cNvSpPr/>
      </dsp:nvSpPr>
      <dsp:spPr>
        <a:xfrm>
          <a:off x="2047045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314634"/>
                <a:satOff val="5717"/>
                <a:lumOff val="24783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314634"/>
                <a:satOff val="5717"/>
                <a:lumOff val="24783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314634"/>
              <a:satOff val="5717"/>
              <a:lumOff val="24783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34262A7-44D9-40AD-B8B9-B25D27B66137}">
      <dsp:nvSpPr>
        <dsp:cNvPr id="0" name=""/>
        <dsp:cNvSpPr/>
      </dsp:nvSpPr>
      <dsp:spPr>
        <a:xfrm>
          <a:off x="2911914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262195"/>
                <a:satOff val="4764"/>
                <a:lumOff val="20653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262195"/>
                <a:satOff val="4764"/>
                <a:lumOff val="20653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262195"/>
              <a:satOff val="4764"/>
              <a:lumOff val="20653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3A8ACC-F5BF-4835-A0A0-EC189F724F4A}">
      <dsp:nvSpPr>
        <dsp:cNvPr id="0" name=""/>
        <dsp:cNvSpPr/>
      </dsp:nvSpPr>
      <dsp:spPr>
        <a:xfrm>
          <a:off x="3776100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209756"/>
                <a:satOff val="3811"/>
                <a:lumOff val="1652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209756"/>
                <a:satOff val="3811"/>
                <a:lumOff val="16522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209756"/>
              <a:satOff val="3811"/>
              <a:lumOff val="16522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DFF901-640C-4E4B-BCB1-487735C4108C}">
      <dsp:nvSpPr>
        <dsp:cNvPr id="0" name=""/>
        <dsp:cNvSpPr/>
      </dsp:nvSpPr>
      <dsp:spPr>
        <a:xfrm>
          <a:off x="4640969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157317"/>
                <a:satOff val="2859"/>
                <a:lumOff val="1239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157317"/>
                <a:satOff val="2859"/>
                <a:lumOff val="12392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157317"/>
              <a:satOff val="2859"/>
              <a:lumOff val="12392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0415E15-FDAA-4574-9823-CB4F7E87A0BF}">
      <dsp:nvSpPr>
        <dsp:cNvPr id="0" name=""/>
        <dsp:cNvSpPr/>
      </dsp:nvSpPr>
      <dsp:spPr>
        <a:xfrm>
          <a:off x="5505155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104878"/>
                <a:satOff val="1906"/>
                <a:lumOff val="8261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104878"/>
                <a:satOff val="1906"/>
                <a:lumOff val="8261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104878"/>
              <a:satOff val="1906"/>
              <a:lumOff val="8261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5B4E28-CD57-48D6-AF46-69F39A0A703E}">
      <dsp:nvSpPr>
        <dsp:cNvPr id="0" name=""/>
        <dsp:cNvSpPr/>
      </dsp:nvSpPr>
      <dsp:spPr>
        <a:xfrm>
          <a:off x="6370024" y="4116498"/>
          <a:ext cx="1438715" cy="113858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1">
                <a:shade val="50000"/>
                <a:hueOff val="-52439"/>
                <a:satOff val="953"/>
                <a:lumOff val="4131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shade val="50000"/>
                <a:hueOff val="-52439"/>
                <a:satOff val="953"/>
                <a:lumOff val="4131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shade val="50000"/>
              <a:hueOff val="-52439"/>
              <a:satOff val="953"/>
              <a:lumOff val="4131"/>
              <a:alphaOff val="0"/>
            </a:schemeClr>
          </a:solidFill>
          <a:prstDash val="solid"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DF5C117-0952-46C5-BD77-169EC9DEFB7B}">
      <dsp:nvSpPr>
        <dsp:cNvPr id="0" name=""/>
        <dsp:cNvSpPr/>
      </dsp:nvSpPr>
      <dsp:spPr>
        <a:xfrm>
          <a:off x="1182859" y="4230356"/>
          <a:ext cx="6228286" cy="9108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shade val="50000"/>
              <a:hueOff val="-367073"/>
              <a:satOff val="6670"/>
              <a:lumOff val="2891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Pembiayaan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manajemen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perubahan</a:t>
          </a:r>
          <a:endParaRPr lang="en-US" sz="2700" kern="1200" dirty="0"/>
        </a:p>
      </dsp:txBody>
      <dsp:txXfrm>
        <a:off x="1182859" y="4230356"/>
        <a:ext cx="6228286" cy="9108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90C91-D03F-45A4-8F45-0B1A3A751F7F}">
      <dsp:nvSpPr>
        <dsp:cNvPr id="0" name=""/>
        <dsp:cNvSpPr/>
      </dsp:nvSpPr>
      <dsp:spPr>
        <a:xfrm>
          <a:off x="0" y="2976"/>
          <a:ext cx="777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E4CC3-124B-4778-AE38-ACCCA79E03B8}">
      <dsp:nvSpPr>
        <dsp:cNvPr id="0" name=""/>
        <dsp:cNvSpPr/>
      </dsp:nvSpPr>
      <dsp:spPr>
        <a:xfrm>
          <a:off x="0" y="2976"/>
          <a:ext cx="1554480" cy="6090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Penentuan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kanal</a:t>
          </a:r>
          <a:r>
            <a:rPr lang="en-US" sz="3200" kern="1200" dirty="0" smtClean="0"/>
            <a:t> </a:t>
          </a:r>
          <a:r>
            <a:rPr lang="en-US" sz="3200" kern="1200" dirty="0" err="1" smtClean="0"/>
            <a:t>akses</a:t>
          </a:r>
          <a:r>
            <a:rPr lang="en-US" sz="3200" kern="1200" dirty="0" smtClean="0"/>
            <a:t/>
          </a:r>
          <a:br>
            <a:rPr lang="en-US" sz="3200" kern="1200" dirty="0" smtClean="0"/>
          </a:br>
          <a:endParaRPr lang="en-US" sz="3200" kern="1200" dirty="0"/>
        </a:p>
      </dsp:txBody>
      <dsp:txXfrm>
        <a:off x="0" y="2976"/>
        <a:ext cx="1554480" cy="6090046"/>
      </dsp:txXfrm>
    </dsp:sp>
    <dsp:sp modelId="{FF4A427D-8E85-4D8D-8B98-E40C6E49F4EB}">
      <dsp:nvSpPr>
        <dsp:cNvPr id="0" name=""/>
        <dsp:cNvSpPr/>
      </dsp:nvSpPr>
      <dsp:spPr>
        <a:xfrm>
          <a:off x="1671065" y="98133"/>
          <a:ext cx="6101334" cy="1903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Jenis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teknologi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kanal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akses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apa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saja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yg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harus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dibangun</a:t>
          </a:r>
          <a:r>
            <a:rPr lang="en-US" sz="2800" kern="1200" dirty="0" smtClean="0"/>
            <a:t>?</a:t>
          </a:r>
          <a:endParaRPr lang="en-US" sz="2800" kern="1200" dirty="0"/>
        </a:p>
      </dsp:txBody>
      <dsp:txXfrm>
        <a:off x="1671065" y="98133"/>
        <a:ext cx="6101334" cy="1903139"/>
      </dsp:txXfrm>
    </dsp:sp>
    <dsp:sp modelId="{47A5FCE6-C5E0-40F1-8715-0306F7DC8850}">
      <dsp:nvSpPr>
        <dsp:cNvPr id="0" name=""/>
        <dsp:cNvSpPr/>
      </dsp:nvSpPr>
      <dsp:spPr>
        <a:xfrm>
          <a:off x="1554479" y="2001273"/>
          <a:ext cx="6217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721C2-A404-4ECE-B83A-85963D78BCBD}">
      <dsp:nvSpPr>
        <dsp:cNvPr id="0" name=""/>
        <dsp:cNvSpPr/>
      </dsp:nvSpPr>
      <dsp:spPr>
        <a:xfrm>
          <a:off x="1671065" y="2096430"/>
          <a:ext cx="6101334" cy="1903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Bagaimana</a:t>
          </a:r>
          <a:r>
            <a:rPr lang="en-US" sz="2800" kern="1200" dirty="0" smtClean="0"/>
            <a:t> agar </a:t>
          </a:r>
          <a:r>
            <a:rPr lang="en-US" sz="2800" kern="1200" dirty="0" err="1" smtClean="0"/>
            <a:t>keberadaannya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dpt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merata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diseluruh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wilayah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negara</a:t>
          </a:r>
          <a:r>
            <a:rPr lang="en-US" sz="2800" kern="1200" dirty="0" smtClean="0"/>
            <a:t>?</a:t>
          </a:r>
          <a:endParaRPr lang="en-US" sz="2800" kern="1200" dirty="0"/>
        </a:p>
      </dsp:txBody>
      <dsp:txXfrm>
        <a:off x="1671065" y="2096430"/>
        <a:ext cx="6101334" cy="1903139"/>
      </dsp:txXfrm>
    </dsp:sp>
    <dsp:sp modelId="{5A3CC577-6644-4103-BF96-37A34AA9534A}">
      <dsp:nvSpPr>
        <dsp:cNvPr id="0" name=""/>
        <dsp:cNvSpPr/>
      </dsp:nvSpPr>
      <dsp:spPr>
        <a:xfrm>
          <a:off x="1554479" y="3999569"/>
          <a:ext cx="6217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C67933-3D48-4064-8782-983434238743}">
      <dsp:nvSpPr>
        <dsp:cNvPr id="0" name=""/>
        <dsp:cNvSpPr/>
      </dsp:nvSpPr>
      <dsp:spPr>
        <a:xfrm>
          <a:off x="1671065" y="4094726"/>
          <a:ext cx="6101334" cy="1903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Strategi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apa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yg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hrs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dijalankan</a:t>
          </a:r>
          <a:r>
            <a:rPr lang="en-US" sz="2800" kern="1200" dirty="0" smtClean="0"/>
            <a:t> agar </a:t>
          </a:r>
          <a:r>
            <a:rPr lang="en-US" sz="2800" kern="1200" dirty="0" err="1" smtClean="0"/>
            <a:t>masyarakat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yg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belum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terbiasa</a:t>
          </a:r>
          <a:r>
            <a:rPr lang="en-US" sz="2800" kern="1200" dirty="0" smtClean="0"/>
            <a:t> dg </a:t>
          </a:r>
          <a:r>
            <a:rPr lang="en-US" sz="2800" kern="1200" dirty="0" err="1" smtClean="0"/>
            <a:t>teknologi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dpt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memanfaatkannya</a:t>
          </a:r>
          <a:r>
            <a:rPr lang="en-US" sz="2800" kern="1200" dirty="0" smtClean="0"/>
            <a:t>?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1671065" y="4094726"/>
        <a:ext cx="6101334" cy="1903139"/>
      </dsp:txXfrm>
    </dsp:sp>
    <dsp:sp modelId="{B6A0E632-69C1-44AB-B651-6D9BED09A7F8}">
      <dsp:nvSpPr>
        <dsp:cNvPr id="0" name=""/>
        <dsp:cNvSpPr/>
      </dsp:nvSpPr>
      <dsp:spPr>
        <a:xfrm>
          <a:off x="1554479" y="5997866"/>
          <a:ext cx="6217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B1697-6B90-4521-9B0A-1709D4EC65C6}">
      <dsp:nvSpPr>
        <dsp:cNvPr id="0" name=""/>
        <dsp:cNvSpPr/>
      </dsp:nvSpPr>
      <dsp:spPr>
        <a:xfrm>
          <a:off x="1498" y="788459"/>
          <a:ext cx="618591" cy="618591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8F139CD-47D9-4E89-A00D-0BF415A02504}">
      <dsp:nvSpPr>
        <dsp:cNvPr id="0" name=""/>
        <dsp:cNvSpPr/>
      </dsp:nvSpPr>
      <dsp:spPr>
        <a:xfrm>
          <a:off x="63357" y="850318"/>
          <a:ext cx="494873" cy="494873"/>
        </a:xfrm>
        <a:prstGeom prst="chord">
          <a:avLst>
            <a:gd name="adj1" fmla="val 1168272"/>
            <a:gd name="adj2" fmla="val 963172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F4D45C-DD15-4606-BFF9-DFC1CA306E88}">
      <dsp:nvSpPr>
        <dsp:cNvPr id="0" name=""/>
        <dsp:cNvSpPr/>
      </dsp:nvSpPr>
      <dsp:spPr>
        <a:xfrm>
          <a:off x="666484" y="0"/>
          <a:ext cx="2394042" cy="5417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e-</a:t>
          </a:r>
          <a:r>
            <a:rPr lang="en-US" sz="2000" kern="1200" dirty="0" err="1" smtClean="0"/>
            <a:t>Gov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tdk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harus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melulu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memanfaatkan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teknologi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berbasis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komputer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pribadi</a:t>
          </a:r>
          <a:r>
            <a:rPr lang="en-US" sz="2000" kern="1200" dirty="0" smtClean="0"/>
            <a:t> (PC/Personal computer)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tdk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semua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masyarakat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menguasai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penggunaannya</a:t>
          </a:r>
          <a:r>
            <a:rPr lang="en-US" sz="2000" kern="1200" dirty="0" smtClean="0"/>
            <a:t>. Hal </a:t>
          </a:r>
          <a:r>
            <a:rPr lang="en-US" sz="2000" kern="1200" dirty="0" err="1" smtClean="0"/>
            <a:t>ini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dialihkan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pd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teknologi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telepon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rumah</a:t>
          </a:r>
          <a:r>
            <a:rPr lang="en-US" sz="2000" kern="1200" dirty="0" smtClean="0"/>
            <a:t>, HP, TV, </a:t>
          </a:r>
          <a:r>
            <a:rPr lang="en-US" sz="2000" kern="1200" dirty="0" err="1" smtClean="0"/>
            <a:t>dsb</a:t>
          </a:r>
          <a:endParaRPr lang="en-US" sz="2000" kern="1200" dirty="0"/>
        </a:p>
      </dsp:txBody>
      <dsp:txXfrm>
        <a:off x="666484" y="0"/>
        <a:ext cx="2394042" cy="5417340"/>
      </dsp:txXfrm>
    </dsp:sp>
    <dsp:sp modelId="{21C065B7-C583-44AE-A3F1-61DCEE68F487}">
      <dsp:nvSpPr>
        <dsp:cNvPr id="0" name=""/>
        <dsp:cNvSpPr/>
      </dsp:nvSpPr>
      <dsp:spPr>
        <a:xfrm>
          <a:off x="748962" y="788459"/>
          <a:ext cx="1829999" cy="618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748962" y="788459"/>
        <a:ext cx="1829999" cy="618591"/>
      </dsp:txXfrm>
    </dsp:sp>
    <dsp:sp modelId="{B1716A21-1C7F-41C8-9830-5871DECBB315}">
      <dsp:nvSpPr>
        <dsp:cNvPr id="0" name=""/>
        <dsp:cNvSpPr/>
      </dsp:nvSpPr>
      <dsp:spPr>
        <a:xfrm>
          <a:off x="2989857" y="788459"/>
          <a:ext cx="618591" cy="618591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4B476E0-5099-436D-8009-EDD9531CA77B}">
      <dsp:nvSpPr>
        <dsp:cNvPr id="0" name=""/>
        <dsp:cNvSpPr/>
      </dsp:nvSpPr>
      <dsp:spPr>
        <a:xfrm>
          <a:off x="3051716" y="850318"/>
          <a:ext cx="494873" cy="494873"/>
        </a:xfrm>
        <a:prstGeom prst="chord">
          <a:avLst>
            <a:gd name="adj1" fmla="val 20431728"/>
            <a:gd name="adj2" fmla="val 11968272"/>
          </a:avLst>
        </a:prstGeom>
        <a:solidFill>
          <a:srgbClr val="66FF99"/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7ACDE3-4408-46E5-8FDA-89BD03BC949C}">
      <dsp:nvSpPr>
        <dsp:cNvPr id="0" name=""/>
        <dsp:cNvSpPr/>
      </dsp:nvSpPr>
      <dsp:spPr>
        <a:xfrm>
          <a:off x="3654843" y="0"/>
          <a:ext cx="2394042" cy="5417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Pihak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menentukan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jenis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kanal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akses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cocok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dlm</a:t>
          </a:r>
          <a:r>
            <a:rPr lang="en-US" sz="2000" kern="1200" dirty="0" smtClean="0"/>
            <a:t> e-</a:t>
          </a:r>
          <a:r>
            <a:rPr lang="en-US" sz="2000" kern="1200" dirty="0" err="1" smtClean="0"/>
            <a:t>Gov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adalah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masyarakat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shg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pemerintah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hrs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memiliki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gambaran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kuat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ttg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seluk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beluk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teknologi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macam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apa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akrab</a:t>
          </a:r>
          <a:r>
            <a:rPr lang="en-US" sz="2000" kern="1200" dirty="0" smtClean="0"/>
            <a:t> di </a:t>
          </a:r>
          <a:r>
            <a:rPr lang="en-US" sz="2000" kern="1200" dirty="0" err="1" smtClean="0"/>
            <a:t>masyarakat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teknologi</a:t>
          </a:r>
          <a:r>
            <a:rPr lang="en-US" sz="2000" kern="1200" dirty="0" smtClean="0"/>
            <a:t> SMS, ATM, PDA, </a:t>
          </a:r>
          <a:r>
            <a:rPr lang="en-US" sz="2000" kern="1200" dirty="0" err="1" smtClean="0"/>
            <a:t>dll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3654843" y="0"/>
        <a:ext cx="2394042" cy="5417340"/>
      </dsp:txXfrm>
    </dsp:sp>
    <dsp:sp modelId="{3DEA654E-0332-402F-95E9-483567332D01}">
      <dsp:nvSpPr>
        <dsp:cNvPr id="0" name=""/>
        <dsp:cNvSpPr/>
      </dsp:nvSpPr>
      <dsp:spPr>
        <a:xfrm>
          <a:off x="3737321" y="788459"/>
          <a:ext cx="1829999" cy="618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3737321" y="788459"/>
        <a:ext cx="1829999" cy="618591"/>
      </dsp:txXfrm>
    </dsp:sp>
    <dsp:sp modelId="{720E22C4-43DD-4F23-9C13-EFFCCB70754B}">
      <dsp:nvSpPr>
        <dsp:cNvPr id="0" name=""/>
        <dsp:cNvSpPr/>
      </dsp:nvSpPr>
      <dsp:spPr>
        <a:xfrm>
          <a:off x="5978216" y="788459"/>
          <a:ext cx="618591" cy="618591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11B7577-133C-4A9C-A699-34515FACF819}">
      <dsp:nvSpPr>
        <dsp:cNvPr id="0" name=""/>
        <dsp:cNvSpPr/>
      </dsp:nvSpPr>
      <dsp:spPr>
        <a:xfrm>
          <a:off x="6040075" y="850318"/>
          <a:ext cx="494873" cy="494873"/>
        </a:xfrm>
        <a:prstGeom prst="chord">
          <a:avLst>
            <a:gd name="adj1" fmla="val 16200000"/>
            <a:gd name="adj2" fmla="val 16200000"/>
          </a:avLst>
        </a:prstGeom>
        <a:solidFill>
          <a:srgbClr val="FF0066"/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0436B-AD8C-4D9C-9FF3-6295100B67AD}">
      <dsp:nvSpPr>
        <dsp:cNvPr id="0" name=""/>
        <dsp:cNvSpPr/>
      </dsp:nvSpPr>
      <dsp:spPr>
        <a:xfrm>
          <a:off x="6445157" y="0"/>
          <a:ext cx="2394042" cy="5417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Adanya</a:t>
          </a:r>
          <a:r>
            <a:rPr lang="en-US" sz="2000" kern="1200" dirty="0" smtClean="0"/>
            <a:t> blueprint </a:t>
          </a:r>
          <a:r>
            <a:rPr lang="en-US" sz="2000" kern="1200" dirty="0" err="1" smtClean="0"/>
            <a:t>pengembangan</a:t>
          </a:r>
          <a:r>
            <a:rPr lang="en-US" sz="2000" kern="1200" dirty="0" smtClean="0"/>
            <a:t> e-</a:t>
          </a:r>
          <a:r>
            <a:rPr lang="en-US" sz="2000" kern="1200" dirty="0" err="1" smtClean="0"/>
            <a:t>Gov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jelas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terkait</a:t>
          </a:r>
          <a:r>
            <a:rPr lang="en-US" sz="2000" kern="1200" dirty="0" smtClean="0"/>
            <a:t> dg </a:t>
          </a:r>
          <a:r>
            <a:rPr lang="en-US" sz="2000" kern="1200" dirty="0" err="1" smtClean="0"/>
            <a:t>efisiensi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biaya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6445157" y="0"/>
        <a:ext cx="2394042" cy="5417340"/>
      </dsp:txXfrm>
    </dsp:sp>
    <dsp:sp modelId="{4341187A-3C84-4999-9A0C-D44C619E703E}">
      <dsp:nvSpPr>
        <dsp:cNvPr id="0" name=""/>
        <dsp:cNvSpPr/>
      </dsp:nvSpPr>
      <dsp:spPr>
        <a:xfrm>
          <a:off x="6925223" y="788459"/>
          <a:ext cx="1829999" cy="618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6925223" y="788459"/>
        <a:ext cx="1829999" cy="6185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9E862-80D1-4528-AEA2-6E384399B8D0}">
      <dsp:nvSpPr>
        <dsp:cNvPr id="0" name=""/>
        <dsp:cNvSpPr/>
      </dsp:nvSpPr>
      <dsp:spPr>
        <a:xfrm>
          <a:off x="68141" y="228622"/>
          <a:ext cx="9189720" cy="5743574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B93193D-0C7A-4F13-8393-2C39D37BEF91}">
      <dsp:nvSpPr>
        <dsp:cNvPr id="0" name=""/>
        <dsp:cNvSpPr/>
      </dsp:nvSpPr>
      <dsp:spPr>
        <a:xfrm>
          <a:off x="1256897" y="4267201"/>
          <a:ext cx="238932" cy="238932"/>
        </a:xfrm>
        <a:prstGeom prst="ellipse">
          <a:avLst/>
        </a:prstGeom>
        <a:solidFill>
          <a:srgbClr val="FF006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07430E-BBB3-4198-92E6-4310DA22C147}">
      <dsp:nvSpPr>
        <dsp:cNvPr id="0" name=""/>
        <dsp:cNvSpPr/>
      </dsp:nvSpPr>
      <dsp:spPr>
        <a:xfrm>
          <a:off x="1180706" y="4724403"/>
          <a:ext cx="5724275" cy="1276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60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Seluruh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penyelenggara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pelayanan</a:t>
          </a:r>
          <a:r>
            <a:rPr lang="en-US" sz="2000" kern="1200" dirty="0" smtClean="0"/>
            <a:t> (</a:t>
          </a:r>
          <a:r>
            <a:rPr lang="en-US" sz="2000" kern="1200" dirty="0" err="1" smtClean="0"/>
            <a:t>sektor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publik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sektor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swasta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non-</a:t>
          </a:r>
          <a:r>
            <a:rPr lang="en-US" sz="2000" kern="1200" dirty="0" err="1" smtClean="0"/>
            <a:t>komersial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hrs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sepakat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menggunakan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teknologi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bersifat</a:t>
          </a:r>
          <a:r>
            <a:rPr lang="en-US" sz="2000" kern="1200" dirty="0" smtClean="0"/>
            <a:t> universal &amp; </a:t>
          </a:r>
          <a:r>
            <a:rPr lang="en-US" sz="2000" kern="1200" dirty="0" err="1" smtClean="0"/>
            <a:t>berbasis</a:t>
          </a:r>
          <a:r>
            <a:rPr lang="en-US" sz="2000" kern="1200" dirty="0" smtClean="0"/>
            <a:t> internet. </a:t>
          </a:r>
          <a:r>
            <a:rPr lang="en-US" sz="2000" kern="1200" dirty="0" err="1" smtClean="0"/>
            <a:t>Alasannya</a:t>
          </a:r>
          <a:r>
            <a:rPr lang="en-US" sz="2000" kern="1200" dirty="0" smtClean="0"/>
            <a:t>: agar </a:t>
          </a:r>
          <a:r>
            <a:rPr lang="en-US" sz="2000" kern="1200" dirty="0" err="1" smtClean="0"/>
            <a:t>masyarakat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dpt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memilih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berbagai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kanal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akses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tersedia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1180706" y="4724403"/>
        <a:ext cx="5724275" cy="1276989"/>
      </dsp:txXfrm>
    </dsp:sp>
    <dsp:sp modelId="{0F9720A5-8E5A-4BDA-A11F-F860A7E12E53}">
      <dsp:nvSpPr>
        <dsp:cNvPr id="0" name=""/>
        <dsp:cNvSpPr/>
      </dsp:nvSpPr>
      <dsp:spPr>
        <a:xfrm>
          <a:off x="3314300" y="2743199"/>
          <a:ext cx="431916" cy="431916"/>
        </a:xfrm>
        <a:prstGeom prst="ellipse">
          <a:avLst/>
        </a:prstGeom>
        <a:solidFill>
          <a:srgbClr val="FFFF66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142F9-66BD-4A20-B2C5-9AC46E9D61BB}">
      <dsp:nvSpPr>
        <dsp:cNvPr id="0" name=""/>
        <dsp:cNvSpPr/>
      </dsp:nvSpPr>
      <dsp:spPr>
        <a:xfrm>
          <a:off x="3314292" y="3505199"/>
          <a:ext cx="3093722" cy="3124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86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Adanya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mekanisme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penjaminan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hak-hak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privasi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individu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masyarakat</a:t>
          </a:r>
          <a:endParaRPr lang="en-US" sz="2000" kern="1200" dirty="0"/>
        </a:p>
      </dsp:txBody>
      <dsp:txXfrm>
        <a:off x="3314292" y="3505199"/>
        <a:ext cx="3093722" cy="3124504"/>
      </dsp:txXfrm>
    </dsp:sp>
    <dsp:sp modelId="{B441E9DD-3AAB-401C-9525-31C086F1F458}">
      <dsp:nvSpPr>
        <dsp:cNvPr id="0" name=""/>
        <dsp:cNvSpPr/>
      </dsp:nvSpPr>
      <dsp:spPr>
        <a:xfrm>
          <a:off x="6057500" y="1600202"/>
          <a:ext cx="597331" cy="597331"/>
        </a:xfrm>
        <a:prstGeom prst="ellipse">
          <a:avLst/>
        </a:prstGeom>
        <a:solidFill>
          <a:srgbClr val="66FF99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55140E-AF91-45DD-933A-4BE784E375B4}">
      <dsp:nvSpPr>
        <dsp:cNvPr id="0" name=""/>
        <dsp:cNvSpPr/>
      </dsp:nvSpPr>
      <dsp:spPr>
        <a:xfrm>
          <a:off x="6176423" y="2718200"/>
          <a:ext cx="2579988" cy="399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51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Adanya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strategi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pemasaran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yg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baik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melalui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peningkatan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kinerja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pemerintah</a:t>
          </a:r>
          <a:endParaRPr lang="en-US" sz="2000" kern="1200" dirty="0"/>
        </a:p>
      </dsp:txBody>
      <dsp:txXfrm>
        <a:off x="6176423" y="2718200"/>
        <a:ext cx="2579988" cy="3991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FA905-5079-491E-BC8D-EC5217190492}" type="datetimeFigureOut">
              <a:rPr lang="en-US" smtClean="0"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4253-D1CA-4ADD-9C05-8D74BFBFF182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err="1">
                <a:latin typeface="Corbel" pitchFamily="34" charset="0"/>
              </a:rPr>
              <a:t>Elemen</a:t>
            </a:r>
            <a:r>
              <a:rPr lang="en-US" sz="6000" dirty="0">
                <a:latin typeface="Corbel" pitchFamily="34" charset="0"/>
              </a:rPr>
              <a:t> </a:t>
            </a:r>
            <a:r>
              <a:rPr lang="en-US" sz="6000" dirty="0" err="1">
                <a:latin typeface="Corbel" pitchFamily="34" charset="0"/>
              </a:rPr>
              <a:t>Sukses</a:t>
            </a:r>
            <a:r>
              <a:rPr lang="en-US" sz="6000" dirty="0">
                <a:latin typeface="Corbel" pitchFamily="34" charset="0"/>
              </a:rPr>
              <a:t> </a:t>
            </a:r>
            <a:r>
              <a:rPr lang="en-US" sz="6000" dirty="0" err="1" smtClean="0">
                <a:latin typeface="Corbel" pitchFamily="34" charset="0"/>
              </a:rPr>
              <a:t>Pengembangan</a:t>
            </a:r>
            <a:r>
              <a:rPr lang="en-US" sz="6000" dirty="0">
                <a:latin typeface="Corbel" pitchFamily="34" charset="0"/>
              </a:rPr>
              <a:t> </a:t>
            </a:r>
            <a:r>
              <a:rPr lang="en-US" sz="6000" dirty="0" smtClean="0">
                <a:latin typeface="Corbel" pitchFamily="34" charset="0"/>
              </a:rPr>
              <a:t>&amp; </a:t>
            </a:r>
            <a:r>
              <a:rPr lang="en-US" sz="6000" dirty="0" err="1" smtClean="0">
                <a:latin typeface="Corbel" pitchFamily="34" charset="0"/>
              </a:rPr>
              <a:t>Tantangan</a:t>
            </a:r>
            <a:r>
              <a:rPr lang="en-US" sz="6000" dirty="0" smtClean="0">
                <a:latin typeface="Corbel" pitchFamily="34" charset="0"/>
              </a:rPr>
              <a:t> </a:t>
            </a:r>
            <a:r>
              <a:rPr lang="en-US" sz="6000" dirty="0">
                <a:latin typeface="Corbel" pitchFamily="34" charset="0"/>
              </a:rPr>
              <a:t>e-</a:t>
            </a:r>
            <a:r>
              <a:rPr lang="en-US" sz="6000" dirty="0" err="1">
                <a:latin typeface="Corbel" pitchFamily="34" charset="0"/>
              </a:rPr>
              <a:t>Gov</a:t>
            </a:r>
            <a:endParaRPr lang="en-US" sz="6000" dirty="0">
              <a:latin typeface="Corbe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9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7125113" cy="924475"/>
          </a:xfrm>
        </p:spPr>
        <p:txBody>
          <a:bodyPr/>
          <a:lstStyle/>
          <a:p>
            <a:r>
              <a:rPr lang="en-US" b="1" dirty="0" err="1"/>
              <a:t>Pemecahan</a:t>
            </a:r>
            <a:r>
              <a:rPr lang="en-US" b="1" dirty="0"/>
              <a:t> </a:t>
            </a:r>
            <a:r>
              <a:rPr lang="en-US" b="1" dirty="0" err="1"/>
              <a:t>Tantangan</a:t>
            </a:r>
            <a:r>
              <a:rPr lang="en-US" b="1" dirty="0"/>
              <a:t>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915096"/>
              </p:ext>
            </p:extLst>
          </p:nvPr>
        </p:nvGraphicFramePr>
        <p:xfrm>
          <a:off x="-113898" y="0"/>
          <a:ext cx="918972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3064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29E862-80D1-4528-AEA2-6E384399B8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AA29E862-80D1-4528-AEA2-6E384399B8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93193D-0C7A-4F13-8393-2C39D37BE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2B93193D-0C7A-4F13-8393-2C39D37BE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07430E-BBB3-4198-92E6-4310DA22C1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D107430E-BBB3-4198-92E6-4310DA22C1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9720A5-8E5A-4BDA-A11F-F860A7E12E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0F9720A5-8E5A-4BDA-A11F-F860A7E12E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3142F9-66BD-4A20-B2C5-9AC46E9D61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BC3142F9-66BD-4A20-B2C5-9AC46E9D61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41E9DD-3AAB-401C-9525-31C086F1F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B441E9DD-3AAB-401C-9525-31C086F1F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55140E-AF91-45DD-933A-4BE784E37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4655140E-AF91-45DD-933A-4BE784E37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125113" cy="924475"/>
          </a:xfrm>
          <a:solidFill>
            <a:srgbClr val="66FF99"/>
          </a:solidFill>
        </p:spPr>
        <p:txBody>
          <a:bodyPr/>
          <a:lstStyle/>
          <a:p>
            <a:pPr algn="ctr"/>
            <a:r>
              <a:rPr lang="en-US" sz="2800" b="1" dirty="0" err="1" smtClean="0">
                <a:solidFill>
                  <a:schemeClr val="bg1"/>
                </a:solidFill>
              </a:rPr>
              <a:t>Pemecahan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T</a:t>
            </a:r>
            <a:r>
              <a:rPr lang="en-US" sz="2800" b="1" dirty="0" err="1" smtClean="0">
                <a:solidFill>
                  <a:schemeClr val="bg1"/>
                </a:solidFill>
              </a:rPr>
              <a:t>antangan</a:t>
            </a:r>
            <a:r>
              <a:rPr lang="en-US" sz="2800" b="1" dirty="0" smtClean="0">
                <a:solidFill>
                  <a:schemeClr val="bg1"/>
                </a:solidFill>
              </a:rPr>
              <a:t> 2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296358" cy="4212439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Pemerintah</a:t>
            </a:r>
            <a:r>
              <a:rPr lang="en-US" sz="2400" dirty="0" smtClean="0"/>
              <a:t> </a:t>
            </a:r>
            <a:r>
              <a:rPr lang="en-US" sz="2400" dirty="0" err="1" smtClean="0"/>
              <a:t>hrs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kantor</a:t>
            </a:r>
            <a:r>
              <a:rPr lang="en-US" sz="2400" dirty="0" smtClean="0"/>
              <a:t>/</a:t>
            </a:r>
            <a:r>
              <a:rPr lang="en-US" sz="2400" dirty="0" err="1" smtClean="0"/>
              <a:t>lembaga</a:t>
            </a:r>
            <a:r>
              <a:rPr lang="en-US" sz="2400" dirty="0" smtClean="0"/>
              <a:t> </a:t>
            </a:r>
            <a:r>
              <a:rPr lang="en-US" sz="2400" dirty="0" err="1" smtClean="0"/>
              <a:t>representatif</a:t>
            </a:r>
            <a:r>
              <a:rPr lang="en-US" sz="2400" dirty="0" smtClean="0"/>
              <a:t> (e-Envoy)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bertugas</a:t>
            </a:r>
            <a:r>
              <a:rPr lang="en-US" sz="2400" dirty="0" smtClean="0"/>
              <a:t> </a:t>
            </a:r>
            <a:r>
              <a:rPr lang="en-US" sz="2400" dirty="0" err="1" smtClean="0"/>
              <a:t>sbg</a:t>
            </a:r>
            <a:r>
              <a:rPr lang="en-US" sz="2400" dirty="0" smtClean="0"/>
              <a:t> </a:t>
            </a:r>
            <a:r>
              <a:rPr lang="en-US" sz="2400" dirty="0" err="1" smtClean="0"/>
              <a:t>koordinator</a:t>
            </a:r>
            <a:r>
              <a:rPr lang="en-US" sz="2400" dirty="0" smtClean="0"/>
              <a:t> </a:t>
            </a:r>
            <a:r>
              <a:rPr lang="en-US" sz="2400" dirty="0" err="1" smtClean="0"/>
              <a:t>pembuatan</a:t>
            </a:r>
            <a:r>
              <a:rPr lang="en-US" sz="2400" dirty="0" smtClean="0"/>
              <a:t> </a:t>
            </a:r>
            <a:r>
              <a:rPr lang="en-US" sz="2400" dirty="0" err="1" smtClean="0"/>
              <a:t>kebijakan</a:t>
            </a:r>
            <a:r>
              <a:rPr lang="en-US" sz="2400" dirty="0" smtClean="0"/>
              <a:t> &amp; </a:t>
            </a:r>
            <a:r>
              <a:rPr lang="en-US" sz="2400" dirty="0" err="1" smtClean="0"/>
              <a:t>pemantau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ketiga</a:t>
            </a:r>
            <a:r>
              <a:rPr lang="en-US" sz="2400" dirty="0" smtClean="0"/>
              <a:t> </a:t>
            </a:r>
            <a:r>
              <a:rPr lang="en-US" sz="2400" dirty="0" err="1" smtClean="0"/>
              <a:t>sektor</a:t>
            </a:r>
            <a:r>
              <a:rPr lang="en-US" sz="2400" dirty="0" smtClean="0"/>
              <a:t> </a:t>
            </a:r>
            <a:r>
              <a:rPr lang="en-US" sz="2400" dirty="0" err="1" smtClean="0"/>
              <a:t>penyedia</a:t>
            </a:r>
            <a:r>
              <a:rPr lang="en-US" sz="2400" dirty="0" smtClean="0"/>
              <a:t> </a:t>
            </a:r>
            <a:r>
              <a:rPr lang="en-US" sz="2400" dirty="0" err="1" smtClean="0"/>
              <a:t>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publik</a:t>
            </a:r>
            <a:r>
              <a:rPr lang="en-US" sz="2400" dirty="0" smtClean="0"/>
              <a:t> (</a:t>
            </a:r>
            <a:r>
              <a:rPr lang="en-US" sz="2400" dirty="0" err="1" smtClean="0"/>
              <a:t>publik</a:t>
            </a:r>
            <a:r>
              <a:rPr lang="en-US" sz="2400" dirty="0" smtClean="0"/>
              <a:t>, </a:t>
            </a:r>
            <a:r>
              <a:rPr lang="en-US" sz="2400" dirty="0" err="1" smtClean="0"/>
              <a:t>swasta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non-</a:t>
            </a:r>
            <a:r>
              <a:rPr lang="en-US" sz="2400" dirty="0" err="1" smtClean="0"/>
              <a:t>komersial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jelas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endParaRPr lang="en-US" sz="2400" dirty="0" smtClean="0"/>
          </a:p>
          <a:p>
            <a:r>
              <a:rPr lang="en-US" sz="2400" dirty="0" err="1" smtClean="0"/>
              <a:t>Kebijakan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 </a:t>
            </a:r>
            <a:r>
              <a:rPr lang="en-US" sz="2400" dirty="0" err="1" smtClean="0"/>
              <a:t>terkait</a:t>
            </a:r>
            <a:r>
              <a:rPr lang="en-US" sz="2400" dirty="0" smtClean="0"/>
              <a:t> e-</a:t>
            </a:r>
            <a:r>
              <a:rPr lang="en-US" sz="2400" dirty="0" err="1" smtClean="0"/>
              <a:t>Gov</a:t>
            </a:r>
            <a:r>
              <a:rPr lang="en-US" sz="2400" dirty="0" smtClean="0"/>
              <a:t> </a:t>
            </a:r>
            <a:r>
              <a:rPr lang="en-US" sz="2400" dirty="0" err="1" smtClean="0"/>
              <a:t>hrs</a:t>
            </a:r>
            <a:r>
              <a:rPr lang="en-US" sz="2400" dirty="0" smtClean="0"/>
              <a:t> </a:t>
            </a:r>
            <a:r>
              <a:rPr lang="en-US" sz="2400" dirty="0" err="1" smtClean="0"/>
              <a:t>jelas</a:t>
            </a:r>
            <a:r>
              <a:rPr lang="en-US" sz="2400" dirty="0" smtClean="0"/>
              <a:t>, </a:t>
            </a:r>
            <a:r>
              <a:rPr lang="en-US" sz="2400" dirty="0" err="1" smtClean="0"/>
              <a:t>eksplisit</a:t>
            </a:r>
            <a:r>
              <a:rPr lang="en-US" sz="2400" dirty="0" smtClean="0"/>
              <a:t> 7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 </a:t>
            </a:r>
            <a:r>
              <a:rPr lang="en-US" sz="2400" dirty="0" err="1" smtClean="0"/>
              <a:t>dilaksanakan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</a:t>
            </a:r>
            <a:r>
              <a:rPr lang="en-US" sz="2400" dirty="0" err="1" smtClean="0"/>
              <a:t>masa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masa</a:t>
            </a:r>
            <a:r>
              <a:rPr lang="en-US" sz="2400" dirty="0" smtClean="0"/>
              <a:t>, </a:t>
            </a:r>
            <a:r>
              <a:rPr lang="en-US" sz="2400" dirty="0" err="1" smtClean="0"/>
              <a:t>meski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birokrat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pemerintahan</a:t>
            </a:r>
            <a:r>
              <a:rPr lang="en-US" sz="2400" dirty="0" smtClean="0"/>
              <a:t> </a:t>
            </a:r>
            <a:r>
              <a:rPr lang="en-US" sz="2400" dirty="0" err="1" smtClean="0"/>
              <a:t>berganti-ganti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8965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125113" cy="924475"/>
          </a:xfrm>
          <a:solidFill>
            <a:srgbClr val="FF99FF"/>
          </a:solidFill>
        </p:spPr>
        <p:txBody>
          <a:bodyPr/>
          <a:lstStyle/>
          <a:p>
            <a:pPr algn="ctr"/>
            <a:r>
              <a:rPr lang="en-US" b="1" dirty="0" err="1" smtClean="0"/>
              <a:t>Solusi</a:t>
            </a:r>
            <a:r>
              <a:rPr lang="en-US" b="1" dirty="0" smtClean="0"/>
              <a:t> </a:t>
            </a:r>
            <a:r>
              <a:rPr lang="en-US" b="1" dirty="0" err="1" smtClean="0"/>
              <a:t>Tantangan</a:t>
            </a:r>
            <a:r>
              <a:rPr lang="en-US" b="1" dirty="0" smtClean="0"/>
              <a:t> 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err="1" smtClean="0"/>
              <a:t>Pemerintah</a:t>
            </a:r>
            <a:r>
              <a:rPr lang="en-US" sz="2400" dirty="0" smtClean="0"/>
              <a:t> </a:t>
            </a:r>
            <a:r>
              <a:rPr lang="en-US" sz="2400" dirty="0" err="1" smtClean="0"/>
              <a:t>hrs</a:t>
            </a:r>
            <a:r>
              <a:rPr lang="en-US" sz="2400" dirty="0" smtClean="0"/>
              <a:t> </a:t>
            </a:r>
            <a:r>
              <a:rPr lang="en-US" sz="2400" dirty="0" err="1" smtClean="0"/>
              <a:t>fokus</a:t>
            </a:r>
            <a:r>
              <a:rPr lang="en-US" sz="2400" dirty="0" smtClean="0"/>
              <a:t> </a:t>
            </a:r>
            <a:r>
              <a:rPr lang="en-US" sz="2400" dirty="0" err="1" smtClean="0"/>
              <a:t>thd</a:t>
            </a:r>
            <a:r>
              <a:rPr lang="en-US" sz="2400" dirty="0" smtClean="0"/>
              <a:t> </a:t>
            </a:r>
            <a:r>
              <a:rPr lang="en-US" sz="2400" dirty="0" err="1" smtClean="0"/>
              <a:t>pengembangan</a:t>
            </a:r>
            <a:r>
              <a:rPr lang="en-US" sz="2400" dirty="0" smtClean="0"/>
              <a:t> e-</a:t>
            </a:r>
            <a:r>
              <a:rPr lang="en-US" sz="2400" dirty="0" err="1" smtClean="0"/>
              <a:t>Gov</a:t>
            </a:r>
            <a:endParaRPr lang="en-US" sz="2400" dirty="0" smtClean="0"/>
          </a:p>
          <a:p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kerangka</a:t>
            </a:r>
            <a:r>
              <a:rPr lang="en-US" sz="2400" dirty="0" smtClean="0"/>
              <a:t> </a:t>
            </a:r>
            <a:r>
              <a:rPr lang="en-US" sz="2400" dirty="0" err="1" smtClean="0"/>
              <a:t>insentif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mereka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sukses</a:t>
            </a:r>
            <a:r>
              <a:rPr lang="en-US" sz="2400" dirty="0" smtClean="0"/>
              <a:t> </a:t>
            </a:r>
            <a:r>
              <a:rPr lang="en-US" sz="2400" dirty="0" err="1" smtClean="0"/>
              <a:t>mengimplementasikan</a:t>
            </a:r>
            <a:r>
              <a:rPr lang="en-US" sz="2400" dirty="0" smtClean="0"/>
              <a:t> program e-</a:t>
            </a:r>
            <a:r>
              <a:rPr lang="en-US" sz="2400" dirty="0" err="1" smtClean="0"/>
              <a:t>Gov</a:t>
            </a:r>
            <a:endParaRPr lang="en-US" sz="2400" dirty="0" smtClean="0"/>
          </a:p>
          <a:p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mekanisme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jelas</a:t>
            </a:r>
            <a:r>
              <a:rPr lang="en-US" sz="2400" dirty="0" smtClean="0"/>
              <a:t> </a:t>
            </a:r>
            <a:r>
              <a:rPr lang="en-US" sz="2400" dirty="0" err="1" smtClean="0"/>
              <a:t>dlm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proyek</a:t>
            </a:r>
            <a:r>
              <a:rPr lang="en-US" sz="2400" dirty="0" smtClean="0"/>
              <a:t> </a:t>
            </a:r>
            <a:r>
              <a:rPr lang="en-US" sz="2400" dirty="0" err="1" smtClean="0"/>
              <a:t>pengembangan</a:t>
            </a:r>
            <a:r>
              <a:rPr lang="en-US" sz="2400" dirty="0" smtClean="0"/>
              <a:t> e-</a:t>
            </a:r>
            <a:r>
              <a:rPr lang="en-US" sz="2400" dirty="0" err="1" smtClean="0"/>
              <a:t>Gov</a:t>
            </a:r>
            <a:r>
              <a:rPr lang="en-US" sz="2400" dirty="0"/>
              <a:t> </a:t>
            </a:r>
            <a:r>
              <a:rPr lang="en-US" sz="2400" dirty="0" err="1" smtClean="0"/>
              <a:t>terkait</a:t>
            </a:r>
            <a:r>
              <a:rPr lang="en-US" sz="2400" dirty="0" smtClean="0"/>
              <a:t> dg </a:t>
            </a:r>
            <a:r>
              <a:rPr lang="en-US" sz="2400" dirty="0" err="1" smtClean="0"/>
              <a:t>tugas</a:t>
            </a:r>
            <a:r>
              <a:rPr lang="en-US" sz="2400" dirty="0" smtClean="0"/>
              <a:t> &amp; </a:t>
            </a:r>
            <a:r>
              <a:rPr lang="en-US" sz="2400" dirty="0" err="1" smtClean="0"/>
              <a:t>tanggung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jawab</a:t>
            </a:r>
            <a:r>
              <a:rPr lang="en-US" sz="2400" dirty="0" smtClean="0"/>
              <a:t>, </a:t>
            </a:r>
            <a:r>
              <a:rPr lang="en-US" sz="2400" dirty="0" err="1" smtClean="0"/>
              <a:t>krn</a:t>
            </a:r>
            <a:r>
              <a:rPr lang="en-US" sz="2400" dirty="0" smtClean="0"/>
              <a:t> program e-</a:t>
            </a:r>
            <a:r>
              <a:rPr lang="en-US" sz="2400" dirty="0" err="1" smtClean="0"/>
              <a:t>Gov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</a:t>
            </a:r>
            <a:r>
              <a:rPr lang="en-US" sz="2400" dirty="0" err="1" smtClean="0"/>
              <a:t>lintas</a:t>
            </a:r>
            <a:r>
              <a:rPr lang="en-US" sz="2400" dirty="0" smtClean="0"/>
              <a:t> </a:t>
            </a:r>
            <a:r>
              <a:rPr lang="en-US" sz="2400" dirty="0" err="1" smtClean="0"/>
              <a:t>sektoral</a:t>
            </a:r>
            <a:endParaRPr lang="en-US" sz="2400" dirty="0" smtClean="0"/>
          </a:p>
          <a:p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studi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evaluasi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</a:t>
            </a:r>
            <a:r>
              <a:rPr lang="en-US" sz="2400" dirty="0" err="1" smtClean="0"/>
              <a:t>implementasi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pengembangan</a:t>
            </a:r>
            <a:r>
              <a:rPr lang="en-US" sz="2400" dirty="0" smtClean="0"/>
              <a:t> e-</a:t>
            </a:r>
            <a:r>
              <a:rPr lang="en-US" sz="2400" dirty="0" err="1" smtClean="0"/>
              <a:t>Gov</a:t>
            </a:r>
            <a:endParaRPr lang="en-US" sz="2400" dirty="0" smtClean="0"/>
          </a:p>
          <a:p>
            <a:r>
              <a:rPr lang="en-US" sz="2400" dirty="0"/>
              <a:t>L</a:t>
            </a:r>
            <a:r>
              <a:rPr lang="en-US" sz="2400" dirty="0" smtClean="0"/>
              <a:t>eadership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0157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533400"/>
            <a:ext cx="7125113" cy="1066799"/>
          </a:xfrm>
          <a:solidFill>
            <a:srgbClr val="7030A0"/>
          </a:solidFill>
        </p:spPr>
        <p:txBody>
          <a:bodyPr/>
          <a:lstStyle/>
          <a:p>
            <a:pPr lvl="0" algn="ctr"/>
            <a:r>
              <a:rPr lang="en-US" sz="2400" b="1" dirty="0" err="1"/>
              <a:t>Hambatan</a:t>
            </a:r>
            <a:r>
              <a:rPr lang="en-US" sz="2400" b="1" dirty="0"/>
              <a:t> </a:t>
            </a:r>
            <a:r>
              <a:rPr lang="en-US" sz="2400" b="1" dirty="0" err="1"/>
              <a:t>Birokrasi</a:t>
            </a:r>
            <a:r>
              <a:rPr lang="en-US" sz="2400" b="1" dirty="0"/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err="1" smtClean="0"/>
              <a:t>Pengembangan</a:t>
            </a:r>
            <a:r>
              <a:rPr lang="en-US" sz="2400" b="1" dirty="0" smtClean="0"/>
              <a:t> e-</a:t>
            </a:r>
            <a:r>
              <a:rPr lang="en-US" sz="2400" b="1" dirty="0" err="1" smtClean="0"/>
              <a:t>Gov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Rokhman</a:t>
            </a:r>
            <a:r>
              <a:rPr lang="en-US" sz="2400" b="1" dirty="0" smtClean="0"/>
              <a:t>, 2008)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4182137"/>
              </p:ext>
            </p:extLst>
          </p:nvPr>
        </p:nvGraphicFramePr>
        <p:xfrm>
          <a:off x="365760" y="1691640"/>
          <a:ext cx="8458200" cy="4419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7377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27F09C-354C-47E6-8E31-D30451D3DB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527F09C-354C-47E6-8E31-D30451D3DB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2E238D-6B6E-44AE-935F-40213A690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912E238D-6B6E-44AE-935F-40213A6904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779417-4BCB-4EAE-B51B-4FACCF3D8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40779417-4BCB-4EAE-B51B-4FACCF3D8D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125113" cy="924475"/>
          </a:xfrm>
        </p:spPr>
        <p:txBody>
          <a:bodyPr/>
          <a:lstStyle/>
          <a:p>
            <a:pPr lvl="0" algn="ctr"/>
            <a:r>
              <a:rPr lang="en-US" b="1" i="1" dirty="0" err="1"/>
              <a:t>Peopleware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878799"/>
              </p:ext>
            </p:extLst>
          </p:nvPr>
        </p:nvGraphicFramePr>
        <p:xfrm>
          <a:off x="0" y="1295400"/>
          <a:ext cx="915924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144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5571ECF-8F36-48A7-996B-382063549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65571ECF-8F36-48A7-996B-382063549F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51016D-FFA6-43E3-849F-14814ED88C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A851016D-FFA6-43E3-849F-14814ED88C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B64C70A-58B7-420F-9E58-F5D7E9079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4B64C70A-58B7-420F-9E58-F5D7E9079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497163C-29C6-4A08-98F1-154B2716B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5497163C-29C6-4A08-98F1-154B2716BE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A30226-40C6-4125-A7D3-9ECE852A0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C0A30226-40C6-4125-A7D3-9ECE852A07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54AAD21-FDE4-4C82-B868-D720F259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854AAD21-FDE4-4C82-B868-D720F25903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7A3116-5DC2-4549-9FCC-D4A90D6A3A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>
                                            <p:graphicEl>
                                              <a:dgm id="{787A3116-5DC2-4549-9FCC-D4A90D6A3A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"/>
            <a:ext cx="7125113" cy="924475"/>
          </a:xfrm>
        </p:spPr>
        <p:txBody>
          <a:bodyPr/>
          <a:lstStyle/>
          <a:p>
            <a:pPr algn="ctr"/>
            <a:r>
              <a:rPr lang="en-US" b="1" i="1" dirty="0"/>
              <a:t>Hardware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069534"/>
              </p:ext>
            </p:extLst>
          </p:nvPr>
        </p:nvGraphicFramePr>
        <p:xfrm>
          <a:off x="381000" y="762000"/>
          <a:ext cx="8382000" cy="5714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0658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EA79EA-C77B-442D-8DC5-7A56FEE2F6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FEA79EA-C77B-442D-8DC5-7A56FEE2F6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91A0B7-21B8-49D8-AA16-BACBAAA6C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D491A0B7-21B8-49D8-AA16-BACBAAA6C1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CF0A6E-D691-4989-AEFB-4046CB8912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79CF0A6E-D691-4989-AEFB-4046CB8912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125113" cy="924475"/>
          </a:xfrm>
        </p:spPr>
        <p:txBody>
          <a:bodyPr/>
          <a:lstStyle/>
          <a:p>
            <a:pPr algn="ctr"/>
            <a:r>
              <a:rPr lang="en-US" b="1" i="1" dirty="0" err="1"/>
              <a:t>Organoware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1929668"/>
              </p:ext>
            </p:extLst>
          </p:nvPr>
        </p:nvGraphicFramePr>
        <p:xfrm>
          <a:off x="264693" y="1219200"/>
          <a:ext cx="8991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997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B518B8-6188-4F4E-9DB6-8A87D7BA2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3B518B8-6188-4F4E-9DB6-8A87D7BA26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99AB10-CFD6-4218-A04F-56E4BFD5C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D99AB10-CFD6-4218-A04F-56E4BFD5C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F6B43A-D875-4842-8AF4-EBF101C51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A7F6B43A-D875-4842-8AF4-EBF101C516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C378A2-F207-42F0-A33A-77E6B54DB6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73C378A2-F207-42F0-A33A-77E6B54DB6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8D19A2-456C-4241-936A-B7AC1E9F2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BA8D19A2-456C-4241-936A-B7AC1E9F2A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CACA18-BEF3-41C2-B602-EE9708E67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7CCACA18-BEF3-41C2-B602-EE9708E67F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5113" cy="924475"/>
          </a:xfrm>
        </p:spPr>
        <p:txBody>
          <a:bodyPr/>
          <a:lstStyle/>
          <a:p>
            <a:pPr algn="ctr"/>
            <a:r>
              <a:rPr lang="en-US" b="1" i="1" dirty="0" err="1"/>
              <a:t>Organoware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369564"/>
              </p:ext>
            </p:extLst>
          </p:nvPr>
        </p:nvGraphicFramePr>
        <p:xfrm>
          <a:off x="-1752600" y="1371600"/>
          <a:ext cx="9525000" cy="5203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7205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1CB3B8-D449-4DC0-AD0A-B93FCF565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711CB3B8-D449-4DC0-AD0A-B93FCF565F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65731F-A2AA-425A-9BA5-800DA7670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8265731F-A2AA-425A-9BA5-800DA7670C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A6473B-657B-4835-B4B8-FB1B28BD4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ADA6473B-657B-4835-B4B8-FB1B28BD4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52099E-2170-4EC1-9DD8-292865BAAB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4752099E-2170-4EC1-9DD8-292865BAAB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84EDBC-E415-4213-8210-6F4D5F8447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6284EDBC-E415-4213-8210-6F4D5F8447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2E5E25-2D1A-4867-979D-546E115817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7A2E5E25-2D1A-4867-979D-546E115817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34" y="1807361"/>
            <a:ext cx="8439357" cy="4051437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Alhamdulillah</a:t>
            </a:r>
          </a:p>
          <a:p>
            <a:r>
              <a:rPr lang="en-US" sz="4800" b="1" dirty="0" err="1" smtClean="0"/>
              <a:t>Semoga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Bermanfaat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93791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orbel" pitchFamily="34" charset="0"/>
              </a:rPr>
              <a:t>Elemen</a:t>
            </a:r>
            <a:r>
              <a:rPr lang="en-US" b="1" dirty="0" smtClean="0">
                <a:latin typeface="Corbel" pitchFamily="34" charset="0"/>
              </a:rPr>
              <a:t> </a:t>
            </a:r>
            <a:r>
              <a:rPr lang="en-US" b="1" dirty="0" err="1" smtClean="0">
                <a:latin typeface="Corbel" pitchFamily="34" charset="0"/>
              </a:rPr>
              <a:t>Sukses</a:t>
            </a:r>
            <a:r>
              <a:rPr lang="en-US" b="1" dirty="0" smtClean="0">
                <a:latin typeface="Corbel" pitchFamily="34" charset="0"/>
              </a:rPr>
              <a:t> </a:t>
            </a:r>
            <a:r>
              <a:rPr lang="en-US" b="1" dirty="0" err="1" smtClean="0">
                <a:latin typeface="Corbel" pitchFamily="34" charset="0"/>
              </a:rPr>
              <a:t>Pengembangan</a:t>
            </a:r>
            <a:r>
              <a:rPr lang="en-US" b="1" dirty="0" smtClean="0">
                <a:latin typeface="Corbel" pitchFamily="34" charset="0"/>
              </a:rPr>
              <a:t> e-</a:t>
            </a:r>
            <a:r>
              <a:rPr lang="en-US" b="1" dirty="0" err="1" smtClean="0">
                <a:latin typeface="Corbel" pitchFamily="34" charset="0"/>
              </a:rPr>
              <a:t>Gov</a:t>
            </a:r>
            <a:endParaRPr lang="en-US" b="1" dirty="0">
              <a:latin typeface="Corbe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612280"/>
              </p:ext>
            </p:extLst>
          </p:nvPr>
        </p:nvGraphicFramePr>
        <p:xfrm>
          <a:off x="1009650" y="1600834"/>
          <a:ext cx="7124700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1954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5D62BD-71AD-4A76-BB54-D4E3CD2FE2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265D62BD-71AD-4A76-BB54-D4E3CD2FE2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97D64A-4243-45E4-847F-030053E8D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1297D64A-4243-45E4-847F-030053E8D4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DAD5FE-7A19-4A47-A48D-BF4EBA214D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D4DAD5FE-7A19-4A47-A48D-BF4EBA214D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04224"/>
            <a:ext cx="7125113" cy="924475"/>
          </a:xfrm>
        </p:spPr>
        <p:txBody>
          <a:bodyPr/>
          <a:lstStyle/>
          <a:p>
            <a:r>
              <a:rPr lang="en-US" b="1" dirty="0"/>
              <a:t>Support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986050"/>
              </p:ext>
            </p:extLst>
          </p:nvPr>
        </p:nvGraphicFramePr>
        <p:xfrm>
          <a:off x="1009650" y="1120140"/>
          <a:ext cx="7753350" cy="5486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3108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87CC7A-78BA-4A02-8C99-4FB2FA3CD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987CC7A-78BA-4A02-8C99-4FB2FA3CD0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623692-5AB3-4CB2-8090-F4BFD1AF4A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0623692-5AB3-4CB2-8090-F4BFD1AF4A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FC3713-5566-49FB-9B8D-6ED6743F8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1BFC3713-5566-49FB-9B8D-6ED6743F81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C8AFE1-E425-46F8-AD86-9A13C6D9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43C8AFE1-E425-46F8-AD86-9A13C6D9E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383F3-6DF1-41E0-9834-EF01307D0A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B58383F3-6DF1-41E0-9834-EF01307D0A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DABADA-EE4F-44EF-9C3A-21F52B5F69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C7DABADA-EE4F-44EF-9C3A-21F52B5F69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8025119"/>
              </p:ext>
            </p:extLst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1704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081344-546D-41AE-836E-C2EE1AC7C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E2081344-546D-41AE-836E-C2EE1AC7C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4F5950-1362-48BE-B3CE-2240D98D4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C64F5950-1362-48BE-B3CE-2240D98D41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C9F40F-43AF-48C0-A186-10DB7C09F2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04C9F40F-43AF-48C0-A186-10DB7C09F2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DCF4F9D-55C1-4805-BBA6-7210F8704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9DCF4F9D-55C1-4805-BBA6-7210F8704B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A3E482-D7EA-4F5C-A79A-330622104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CA3E482-D7EA-4F5C-A79A-3306221040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71B14-3545-47B5-9C57-45D04C1B3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99A71B14-3545-47B5-9C57-45D04C1B3B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1F724C-8A3C-4785-B46A-FD816F065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8B1F724C-8A3C-4785-B46A-FD816F0658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160192-4006-4444-B4D5-19299DA71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">
                                            <p:graphicEl>
                                              <a:dgm id="{D2160192-4006-4444-B4D5-19299DA716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774834-B8B4-408A-9691-AD6911CCD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">
                                            <p:graphicEl>
                                              <a:dgm id="{82774834-B8B4-408A-9691-AD6911CCDC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2A2677-57F0-455A-9432-1422701C8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3F2A2677-57F0-455A-9432-1422701C81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DCC7D0-9958-4ECD-9759-FE7DFE100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dgm id="{83DCC7D0-9958-4ECD-9759-FE7DFE100B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378544"/>
            <a:ext cx="7125113" cy="924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err="1" smtClean="0"/>
              <a:t>Syarat</a:t>
            </a:r>
            <a:r>
              <a:rPr lang="en-US" sz="2800" b="1" dirty="0" smtClean="0"/>
              <a:t> Minimal </a:t>
            </a:r>
            <a:r>
              <a:rPr lang="en-US" sz="2800" b="1" dirty="0" err="1" smtClean="0"/>
              <a:t>Faktor</a:t>
            </a:r>
            <a:r>
              <a:rPr lang="en-US" sz="2800" b="1" dirty="0" smtClean="0"/>
              <a:t> Capacity (</a:t>
            </a:r>
            <a:r>
              <a:rPr lang="en-US" sz="2800" b="1" dirty="0" err="1" smtClean="0"/>
              <a:t>Kemampuan</a:t>
            </a:r>
            <a:r>
              <a:rPr lang="en-US" sz="2800" b="1" dirty="0" smtClean="0"/>
              <a:t>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3741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DA3CE1-A1A7-4703-80D9-C21427762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7DA3CE1-A1A7-4703-80D9-C21427762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391263-EAB0-46C9-BAD9-83877FACB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6C391263-EAB0-46C9-BAD9-83877FACB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993013-C774-4F65-9EC0-13B7950A0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B4993013-C774-4F65-9EC0-13B7950A07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F2D7B0-343E-4E54-9171-886F0FE25D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6BF2D7B0-343E-4E54-9171-886F0FE25D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26C54C-F531-461A-A6F9-AC44F7D22A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2826C54C-F531-461A-A6F9-AC44F7D22A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67D4C2-7B61-413C-996F-D7521A8890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6367D4C2-7B61-413C-996F-D7521A8890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590961"/>
              </p:ext>
            </p:extLst>
          </p:nvPr>
        </p:nvGraphicFramePr>
        <p:xfrm>
          <a:off x="457200" y="152400"/>
          <a:ext cx="84582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0339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F0614B-BDDD-41DF-8F15-E7BD0555C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AF0614B-BDDD-41DF-8F15-E7BD0555C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AF0614B-BDDD-41DF-8F15-E7BD0555C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889862-E19B-4DDA-85F8-5069CCAB7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5889862-E19B-4DDA-85F8-5069CCAB7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5889862-E19B-4DDA-85F8-5069CCAB7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C8822E-08FA-4411-B48D-ED37CF8EA7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F2C8822E-08FA-4411-B48D-ED37CF8EA7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F2C8822E-08FA-4411-B48D-ED37CF8EA7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962" y="264244"/>
            <a:ext cx="8134558" cy="924475"/>
          </a:xfrm>
        </p:spPr>
        <p:txBody>
          <a:bodyPr/>
          <a:lstStyle/>
          <a:p>
            <a:r>
              <a:rPr lang="en-US" b="1" dirty="0" err="1" smtClean="0"/>
              <a:t>Tantangan</a:t>
            </a:r>
            <a:r>
              <a:rPr lang="en-US" b="1" dirty="0" smtClean="0"/>
              <a:t> e-</a:t>
            </a:r>
            <a:r>
              <a:rPr lang="en-US" b="1" dirty="0" err="1" smtClean="0"/>
              <a:t>Gov</a:t>
            </a:r>
            <a:r>
              <a:rPr lang="en-US" b="1" dirty="0" smtClean="0"/>
              <a:t> (</a:t>
            </a:r>
            <a:r>
              <a:rPr lang="en-US" b="1" dirty="0" err="1" smtClean="0"/>
              <a:t>Indrajit</a:t>
            </a:r>
            <a:r>
              <a:rPr lang="en-US" b="1" dirty="0" smtClean="0"/>
              <a:t>, 2002)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236192"/>
              </p:ext>
            </p:extLst>
          </p:nvPr>
        </p:nvGraphicFramePr>
        <p:xfrm>
          <a:off x="0" y="1104900"/>
          <a:ext cx="8991600" cy="5257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7474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E94DFC-84F3-4540-8198-A19C116ABB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0E94DFC-84F3-4540-8198-A19C116ABB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4100A1-F86B-45D5-8644-830E4EB8B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C94100A1-F86B-45D5-8644-830E4EB8BB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902847-E5C6-4EF3-BDE7-51C7C19F29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4A902847-E5C6-4EF3-BDE7-51C7C19F29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FEBBE4-937D-473E-970A-446E5A3F3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80FEBBE4-937D-473E-970A-446E5A3F36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97FDD8-6255-4B49-9884-989577DE5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0F97FDD8-6255-4B49-9884-989577DE51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DDEACA-ACAF-49AF-AE83-83A5B52978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BFDDEACA-ACAF-49AF-AE83-83A5B52978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426E0D-9AE7-43A6-A3A8-361CDBEB3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AE426E0D-9AE7-43A6-A3A8-361CDBEB35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759DEE-E9EF-4577-89E6-D0AF3B706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F0759DEE-E9EF-4577-89E6-D0AF3B706D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8DAD32-6D51-4413-827A-43F8939B3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1D8DAD32-6D51-4413-827A-43F8939B3E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7BBB92-F286-47E6-8377-7C572303D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407BBB92-F286-47E6-8377-7C572303D6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15EF56-2FFB-41F8-B1FC-C02F21259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">
                                            <p:graphicEl>
                                              <a:dgm id="{5315EF56-2FFB-41F8-B1FC-C02F21259D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14DF92-71B7-4E26-ACC5-279CEE85EE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8E14DF92-71B7-4E26-ACC5-279CEE85EE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CBA10B-2C5F-4F64-BE40-904B83C22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D7CBA10B-2C5F-4F64-BE40-904B83C22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E815BB-6907-42CB-93DF-1F4EF65513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dgm id="{B8E815BB-6907-42CB-93DF-1F4EF65513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0B0669-3472-4E0D-8F7C-BCF5F6133F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530B0669-3472-4E0D-8F7C-BCF5F6133F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B927F1-2832-4BA6-B7E4-9DA476A35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">
                                            <p:graphicEl>
                                              <a:dgm id="{51B927F1-2832-4BA6-B7E4-9DA476A35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7D4C4A-7255-4A07-8471-2426EC4A6A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">
                                            <p:graphicEl>
                                              <a:dgm id="{287D4C4A-7255-4A07-8471-2426EC4A6A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659F5-9BA8-40BB-9567-93A69CC3EE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">
                                            <p:graphicEl>
                                              <a:dgm id="{591659F5-9BA8-40BB-9567-93A69CC3EE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4262A7-44D9-40AD-B8B9-B25D27B66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">
                                            <p:graphicEl>
                                              <a:dgm id="{634262A7-44D9-40AD-B8B9-B25D27B661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5B4E28-CD57-48D6-AF46-69F39A0A7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">
                                            <p:graphicEl>
                                              <a:dgm id="{4E5B4E28-CD57-48D6-AF46-69F39A0A70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15E15-FDAA-4574-9823-CB4F7E87A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">
                                            <p:graphicEl>
                                              <a:dgm id="{60415E15-FDAA-4574-9823-CB4F7E87A0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1422DC-8257-4895-B6CE-FA05B37F32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">
                                            <p:graphicEl>
                                              <a:dgm id="{7C1422DC-8257-4895-B6CE-FA05B37F32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DFF901-640C-4E4B-BCB1-487735C41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4">
                                            <p:graphicEl>
                                              <a:dgm id="{BFDFF901-640C-4E4B-BCB1-487735C41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0DFA70-A89F-46FF-991A-2EF4E1066A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4">
                                            <p:graphicEl>
                                              <a:dgm id="{D40DFA70-A89F-46FF-991A-2EF4E1066A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3A8ACC-F5BF-4835-A0A0-EC189F724F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4">
                                            <p:graphicEl>
                                              <a:dgm id="{1F3A8ACC-F5BF-4835-A0A0-EC189F724F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343387-041D-465E-8DDA-5D0A47CFEE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dgm id="{DA343387-041D-465E-8DDA-5D0A47CFEE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F5C117-0952-46C5-BD77-169EC9DEFB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4">
                                            <p:graphicEl>
                                              <a:dgm id="{EDF5C117-0952-46C5-BD77-169EC9DEFB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958993"/>
              </p:ext>
            </p:extLst>
          </p:nvPr>
        </p:nvGraphicFramePr>
        <p:xfrm>
          <a:off x="678180" y="411480"/>
          <a:ext cx="7772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157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390C91-D03F-45A4-8F45-0B1A3A751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7390C91-D03F-45A4-8F45-0B1A3A751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0E4CC3-124B-4778-AE38-ACCCA79E0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510E4CC3-124B-4778-AE38-ACCCA79E03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A5FCE6-C5E0-40F1-8715-0306F7DC88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47A5FCE6-C5E0-40F1-8715-0306F7DC88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4A427D-8E85-4D8D-8B98-E40C6E49F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FF4A427D-8E85-4D8D-8B98-E40C6E49F4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3CC577-6644-4103-BF96-37A34AA95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5A3CC577-6644-4103-BF96-37A34AA953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D721C2-A404-4ECE-B83A-85963D78B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DAD721C2-A404-4ECE-B83A-85963D78BC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A0E632-69C1-44AB-B651-6D9BED09A7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B6A0E632-69C1-44AB-B651-6D9BED09A7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C67933-3D48-4064-8782-9834342387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36C67933-3D48-4064-8782-9834342387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125113" cy="924475"/>
          </a:xfrm>
          <a:solidFill>
            <a:srgbClr val="00B0F0"/>
          </a:solidFill>
        </p:spPr>
        <p:txBody>
          <a:bodyPr/>
          <a:lstStyle/>
          <a:p>
            <a:pPr lvl="0" algn="ctr"/>
            <a:r>
              <a:rPr lang="en-US" b="1" dirty="0" err="1"/>
              <a:t>Pemecahan</a:t>
            </a:r>
            <a:r>
              <a:rPr lang="en-US" b="1" dirty="0"/>
              <a:t> </a:t>
            </a:r>
            <a:r>
              <a:rPr lang="en-US" b="1" dirty="0" err="1" smtClean="0"/>
              <a:t>Tantangan</a:t>
            </a:r>
            <a:r>
              <a:rPr lang="en-US" b="1" dirty="0" smtClean="0"/>
              <a:t> </a:t>
            </a:r>
            <a:r>
              <a:rPr lang="en-US" b="1" dirty="0"/>
              <a:t>1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365935"/>
              </p:ext>
            </p:extLst>
          </p:nvPr>
        </p:nvGraphicFramePr>
        <p:xfrm>
          <a:off x="152399" y="1447800"/>
          <a:ext cx="8839200" cy="502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7254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AB1697-6B90-4521-9B0A-1709D4EC6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08AB1697-6B90-4521-9B0A-1709D4EC65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F139CD-47D9-4E89-A00D-0BF415A02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88F139CD-47D9-4E89-A00D-0BF415A025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1C065B7-C583-44AE-A3F1-61DCEE68F4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21C065B7-C583-44AE-A3F1-61DCEE68F4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F4D45C-DD15-4606-BFF9-DFC1CA306E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E7F4D45C-DD15-4606-BFF9-DFC1CA306E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1716A21-1C7F-41C8-9830-5871DECBB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B1716A21-1C7F-41C8-9830-5871DECBB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4B476E0-5099-436D-8009-EDD9531CA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F4B476E0-5099-436D-8009-EDD9531CA7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DEA654E-0332-402F-95E9-483567332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3DEA654E-0332-402F-95E9-483567332D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7ACDE3-4408-46E5-8FDA-89BD03BC9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9A7ACDE3-4408-46E5-8FDA-89BD03BC94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11B7577-133C-4A9C-A699-34515FACF8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911B7577-133C-4A9C-A699-34515FACF8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20E22C4-43DD-4F23-9C13-EFFCCB707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720E22C4-43DD-4F23-9C13-EFFCCB7075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341187A-3C84-4999-9A0C-D44C619E70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dgm id="{4341187A-3C84-4999-9A0C-D44C619E70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70436B-AD8C-4D9C-9FF3-6295100B6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">
                                            <p:graphicEl>
                                              <a:dgm id="{F970436B-AD8C-4D9C-9FF3-6295100B67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Summer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212</TotalTime>
  <Words>700</Words>
  <Application>Microsoft Office PowerPoint</Application>
  <PresentationFormat>On-screen Show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Summer</vt:lpstr>
      <vt:lpstr>Elemen Sukses Pengembangan &amp; Tantangan e-Gov</vt:lpstr>
      <vt:lpstr>Elemen Sukses Pengembangan e-Gov</vt:lpstr>
      <vt:lpstr>Support</vt:lpstr>
      <vt:lpstr>Support</vt:lpstr>
      <vt:lpstr>Syarat Minimal Faktor Capacity (Kemampuan)</vt:lpstr>
      <vt:lpstr>PowerPoint Presentation</vt:lpstr>
      <vt:lpstr>Tantangan e-Gov (Indrajit, 2002)</vt:lpstr>
      <vt:lpstr>PowerPoint Presentation</vt:lpstr>
      <vt:lpstr>Pemecahan Tantangan 1</vt:lpstr>
      <vt:lpstr>Pemecahan Tantangan 1</vt:lpstr>
      <vt:lpstr>Pemecahan Tantangan 2</vt:lpstr>
      <vt:lpstr>Solusi Tantangan 3</vt:lpstr>
      <vt:lpstr>Hambatan Birokrasi  Pengembangan e-Gov (Rokhman, 2008) </vt:lpstr>
      <vt:lpstr>Peopleware </vt:lpstr>
      <vt:lpstr>Hardware</vt:lpstr>
      <vt:lpstr>Organoware</vt:lpstr>
      <vt:lpstr>Organoware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 Sukses &amp; Tantangan e-Gov</dc:title>
  <dc:creator>eva hany fanida</dc:creator>
  <cp:lastModifiedBy>eva hany fanida</cp:lastModifiedBy>
  <cp:revision>25</cp:revision>
  <dcterms:created xsi:type="dcterms:W3CDTF">2010-10-11T12:27:46Z</dcterms:created>
  <dcterms:modified xsi:type="dcterms:W3CDTF">2010-10-13T06:50:52Z</dcterms:modified>
</cp:coreProperties>
</file>