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handoutMasterIdLst>
    <p:handoutMasterId r:id="rId21"/>
  </p:handoutMasterIdLst>
  <p:sldIdLst>
    <p:sldId id="1028" r:id="rId2"/>
    <p:sldId id="1314" r:id="rId3"/>
    <p:sldId id="1316" r:id="rId4"/>
    <p:sldId id="1327" r:id="rId5"/>
    <p:sldId id="1346" r:id="rId6"/>
    <p:sldId id="1342" r:id="rId7"/>
    <p:sldId id="1343" r:id="rId8"/>
    <p:sldId id="1344" r:id="rId9"/>
    <p:sldId id="1345" r:id="rId10"/>
    <p:sldId id="1347" r:id="rId11"/>
    <p:sldId id="1348" r:id="rId12"/>
    <p:sldId id="1349" r:id="rId13"/>
    <p:sldId id="1330" r:id="rId14"/>
    <p:sldId id="1350" r:id="rId15"/>
    <p:sldId id="1331" r:id="rId16"/>
    <p:sldId id="1351" r:id="rId17"/>
    <p:sldId id="1352" r:id="rId18"/>
    <p:sldId id="1318" r:id="rId19"/>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29" autoAdjust="0"/>
    <p:restoredTop sz="93831" autoAdjust="0"/>
  </p:normalViewPr>
  <p:slideViewPr>
    <p:cSldViewPr snapToGrid="0">
      <p:cViewPr varScale="1">
        <p:scale>
          <a:sx n="54" d="100"/>
          <a:sy n="54" d="100"/>
        </p:scale>
        <p:origin x="102" y="30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6" d="100"/>
          <a:sy n="76" d="100"/>
        </p:scale>
        <p:origin x="1570"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5A54726-F81B-4361-B6C3-5A6A569A8678}"/>
              </a:ext>
            </a:extLst>
          </p:cNvPr>
          <p:cNvSpPr>
            <a:spLocks noGrp="1"/>
          </p:cNvSpPr>
          <p:nvPr>
            <p:ph type="hdr" sz="quarter"/>
          </p:nvPr>
        </p:nvSpPr>
        <p:spPr>
          <a:xfrm>
            <a:off x="1" y="0"/>
            <a:ext cx="3038475" cy="466726"/>
          </a:xfrm>
          <a:prstGeom prst="rect">
            <a:avLst/>
          </a:prstGeom>
        </p:spPr>
        <p:txBody>
          <a:bodyPr vert="horz" lIns="91440" tIns="45720" rIns="91440" bIns="45720" rtlCol="0"/>
          <a:lstStyle>
            <a:lvl1pPr algn="l">
              <a:defRPr sz="1200"/>
            </a:lvl1pPr>
          </a:lstStyle>
          <a:p>
            <a:endParaRPr lang="en-CA"/>
          </a:p>
        </p:txBody>
      </p:sp>
      <p:sp>
        <p:nvSpPr>
          <p:cNvPr id="3" name="Date Placeholder 2">
            <a:extLst>
              <a:ext uri="{FF2B5EF4-FFF2-40B4-BE49-F238E27FC236}">
                <a16:creationId xmlns:a16="http://schemas.microsoft.com/office/drawing/2014/main" id="{EB5F7381-33A3-43B0-B7E9-711E6AC9A6F9}"/>
              </a:ext>
            </a:extLst>
          </p:cNvPr>
          <p:cNvSpPr>
            <a:spLocks noGrp="1"/>
          </p:cNvSpPr>
          <p:nvPr>
            <p:ph type="dt" sz="quarter" idx="1"/>
          </p:nvPr>
        </p:nvSpPr>
        <p:spPr>
          <a:xfrm>
            <a:off x="3970338" y="0"/>
            <a:ext cx="3038475" cy="466726"/>
          </a:xfrm>
          <a:prstGeom prst="rect">
            <a:avLst/>
          </a:prstGeom>
        </p:spPr>
        <p:txBody>
          <a:bodyPr vert="horz" lIns="91440" tIns="45720" rIns="91440" bIns="45720" rtlCol="0"/>
          <a:lstStyle>
            <a:lvl1pPr algn="r">
              <a:defRPr sz="1200"/>
            </a:lvl1pPr>
          </a:lstStyle>
          <a:p>
            <a:fld id="{A7E87C0E-5D8D-43B0-8FF0-25FBC6F70C83}" type="datetimeFigureOut">
              <a:rPr lang="en-CA" smtClean="0"/>
              <a:t>2022-09-21</a:t>
            </a:fld>
            <a:endParaRPr lang="en-CA"/>
          </a:p>
        </p:txBody>
      </p:sp>
      <p:sp>
        <p:nvSpPr>
          <p:cNvPr id="4" name="Footer Placeholder 3">
            <a:extLst>
              <a:ext uri="{FF2B5EF4-FFF2-40B4-BE49-F238E27FC236}">
                <a16:creationId xmlns:a16="http://schemas.microsoft.com/office/drawing/2014/main" id="{D271F414-790B-4C99-B535-9C8D17AFFBD1}"/>
              </a:ext>
            </a:extLst>
          </p:cNvPr>
          <p:cNvSpPr>
            <a:spLocks noGrp="1"/>
          </p:cNvSpPr>
          <p:nvPr>
            <p:ph type="ftr" sz="quarter" idx="2"/>
          </p:nvPr>
        </p:nvSpPr>
        <p:spPr>
          <a:xfrm>
            <a:off x="1" y="8829676"/>
            <a:ext cx="3038475" cy="466726"/>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32A16D47-E259-48AE-964C-326047A7AE89}"/>
              </a:ext>
            </a:extLst>
          </p:cNvPr>
          <p:cNvSpPr>
            <a:spLocks noGrp="1"/>
          </p:cNvSpPr>
          <p:nvPr>
            <p:ph type="sldNum" sz="quarter" idx="3"/>
          </p:nvPr>
        </p:nvSpPr>
        <p:spPr>
          <a:xfrm>
            <a:off x="3970338" y="8829676"/>
            <a:ext cx="3038475" cy="466726"/>
          </a:xfrm>
          <a:prstGeom prst="rect">
            <a:avLst/>
          </a:prstGeom>
        </p:spPr>
        <p:txBody>
          <a:bodyPr vert="horz" lIns="91440" tIns="45720" rIns="91440" bIns="45720" rtlCol="0" anchor="b"/>
          <a:lstStyle>
            <a:lvl1pPr algn="r">
              <a:defRPr sz="1200"/>
            </a:lvl1pPr>
          </a:lstStyle>
          <a:p>
            <a:fld id="{C98C52B2-2274-4469-9938-6DE0158E6ABA}" type="slidenum">
              <a:rPr lang="en-CA" smtClean="0"/>
              <a:t>‹#›</a:t>
            </a:fld>
            <a:endParaRPr lang="en-CA"/>
          </a:p>
        </p:txBody>
      </p:sp>
    </p:spTree>
    <p:extLst>
      <p:ext uri="{BB962C8B-B14F-4D97-AF65-F5344CB8AC3E}">
        <p14:creationId xmlns:p14="http://schemas.microsoft.com/office/powerpoint/2010/main" val="11137480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77" tIns="46589" rIns="93177" bIns="46589" rtlCol="0"/>
          <a:lstStyle>
            <a:lvl1pPr algn="l">
              <a:defRPr sz="1200"/>
            </a:lvl1pPr>
          </a:lstStyle>
          <a:p>
            <a:endParaRPr lang="en-CA"/>
          </a:p>
        </p:txBody>
      </p:sp>
      <p:sp>
        <p:nvSpPr>
          <p:cNvPr id="3" name="Date Placeholder 2"/>
          <p:cNvSpPr>
            <a:spLocks noGrp="1"/>
          </p:cNvSpPr>
          <p:nvPr>
            <p:ph type="dt" idx="1"/>
          </p:nvPr>
        </p:nvSpPr>
        <p:spPr>
          <a:xfrm>
            <a:off x="3970938" y="1"/>
            <a:ext cx="3037840" cy="466434"/>
          </a:xfrm>
          <a:prstGeom prst="rect">
            <a:avLst/>
          </a:prstGeom>
        </p:spPr>
        <p:txBody>
          <a:bodyPr vert="horz" lIns="93177" tIns="46589" rIns="93177" bIns="46589" rtlCol="0"/>
          <a:lstStyle>
            <a:lvl1pPr algn="r">
              <a:defRPr sz="1200"/>
            </a:lvl1pPr>
          </a:lstStyle>
          <a:p>
            <a:fld id="{529A6698-6B4A-4FC5-9205-C5579FA6DA26}" type="datetimeFigureOut">
              <a:rPr lang="en-CA" smtClean="0"/>
              <a:t>2022-09-21</a:t>
            </a:fld>
            <a:endParaRPr lang="en-CA"/>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CA"/>
          </a:p>
        </p:txBody>
      </p:sp>
      <p:sp>
        <p:nvSpPr>
          <p:cNvPr id="5" name="Notes Placeholder 4"/>
          <p:cNvSpPr>
            <a:spLocks noGrp="1"/>
          </p:cNvSpPr>
          <p:nvPr>
            <p:ph type="body" sz="quarter" idx="3"/>
          </p:nvPr>
        </p:nvSpPr>
        <p:spPr>
          <a:xfrm>
            <a:off x="701040" y="4473893"/>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CA"/>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EF3F1D92-E3A3-4343-A5C4-870888EAD54E}" type="slidenum">
              <a:rPr lang="en-CA" smtClean="0"/>
              <a:t>‹#›</a:t>
            </a:fld>
            <a:endParaRPr lang="en-CA"/>
          </a:p>
        </p:txBody>
      </p:sp>
    </p:spTree>
    <p:extLst>
      <p:ext uri="{BB962C8B-B14F-4D97-AF65-F5344CB8AC3E}">
        <p14:creationId xmlns:p14="http://schemas.microsoft.com/office/powerpoint/2010/main" val="2979269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106085" y="2732179"/>
            <a:ext cx="6902694" cy="6097789"/>
          </a:xfrm>
        </p:spPr>
        <p:txBody>
          <a:bodyPr/>
          <a:lstStyle/>
          <a:p>
            <a:endParaRPr lang="en-CA" sz="1600" dirty="0">
              <a:latin typeface="Arial" panose="020B0604020202020204" pitchFamily="34" charset="0"/>
              <a:cs typeface="Arial" panose="020B0604020202020204" pitchFamily="34" charset="0"/>
            </a:endParaRPr>
          </a:p>
          <a:p>
            <a:endParaRPr lang="en-CA" sz="1600" dirty="0">
              <a:latin typeface="Arial" panose="020B0604020202020204" pitchFamily="34" charset="0"/>
              <a:cs typeface="Arial" panose="020B0604020202020204" pitchFamily="34" charset="0"/>
            </a:endParaRPr>
          </a:p>
          <a:p>
            <a:endParaRPr lang="en-CA"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F3F1D92-E3A3-4343-A5C4-870888EAD54E}" type="slidenum">
              <a:rPr lang="en-CA" smtClean="0"/>
              <a:t>1</a:t>
            </a:fld>
            <a:endParaRPr lang="en-CA" dirty="0"/>
          </a:p>
        </p:txBody>
      </p:sp>
    </p:spTree>
    <p:extLst>
      <p:ext uri="{BB962C8B-B14F-4D97-AF65-F5344CB8AC3E}">
        <p14:creationId xmlns:p14="http://schemas.microsoft.com/office/powerpoint/2010/main" val="4016828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10</a:t>
            </a:fld>
            <a:endParaRPr lang="en-CA"/>
          </a:p>
        </p:txBody>
      </p:sp>
    </p:spTree>
    <p:extLst>
      <p:ext uri="{BB962C8B-B14F-4D97-AF65-F5344CB8AC3E}">
        <p14:creationId xmlns:p14="http://schemas.microsoft.com/office/powerpoint/2010/main" val="783049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11</a:t>
            </a:fld>
            <a:endParaRPr lang="en-CA"/>
          </a:p>
        </p:txBody>
      </p:sp>
    </p:spTree>
    <p:extLst>
      <p:ext uri="{BB962C8B-B14F-4D97-AF65-F5344CB8AC3E}">
        <p14:creationId xmlns:p14="http://schemas.microsoft.com/office/powerpoint/2010/main" val="21540682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12</a:t>
            </a:fld>
            <a:endParaRPr lang="en-CA"/>
          </a:p>
        </p:txBody>
      </p:sp>
    </p:spTree>
    <p:extLst>
      <p:ext uri="{BB962C8B-B14F-4D97-AF65-F5344CB8AC3E}">
        <p14:creationId xmlns:p14="http://schemas.microsoft.com/office/powerpoint/2010/main" val="1032553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13</a:t>
            </a:fld>
            <a:endParaRPr lang="en-CA"/>
          </a:p>
        </p:txBody>
      </p:sp>
    </p:spTree>
    <p:extLst>
      <p:ext uri="{BB962C8B-B14F-4D97-AF65-F5344CB8AC3E}">
        <p14:creationId xmlns:p14="http://schemas.microsoft.com/office/powerpoint/2010/main" val="25561599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14</a:t>
            </a:fld>
            <a:endParaRPr lang="en-CA"/>
          </a:p>
        </p:txBody>
      </p:sp>
    </p:spTree>
    <p:extLst>
      <p:ext uri="{BB962C8B-B14F-4D97-AF65-F5344CB8AC3E}">
        <p14:creationId xmlns:p14="http://schemas.microsoft.com/office/powerpoint/2010/main" val="18778228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15</a:t>
            </a:fld>
            <a:endParaRPr lang="en-CA"/>
          </a:p>
        </p:txBody>
      </p:sp>
    </p:spTree>
    <p:extLst>
      <p:ext uri="{BB962C8B-B14F-4D97-AF65-F5344CB8AC3E}">
        <p14:creationId xmlns:p14="http://schemas.microsoft.com/office/powerpoint/2010/main" val="303177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16</a:t>
            </a:fld>
            <a:endParaRPr lang="en-CA"/>
          </a:p>
        </p:txBody>
      </p:sp>
    </p:spTree>
    <p:extLst>
      <p:ext uri="{BB962C8B-B14F-4D97-AF65-F5344CB8AC3E}">
        <p14:creationId xmlns:p14="http://schemas.microsoft.com/office/powerpoint/2010/main" val="8949170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17</a:t>
            </a:fld>
            <a:endParaRPr lang="en-CA"/>
          </a:p>
        </p:txBody>
      </p:sp>
    </p:spTree>
    <p:extLst>
      <p:ext uri="{BB962C8B-B14F-4D97-AF65-F5344CB8AC3E}">
        <p14:creationId xmlns:p14="http://schemas.microsoft.com/office/powerpoint/2010/main" val="3103411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18</a:t>
            </a:fld>
            <a:endParaRPr lang="en-CA"/>
          </a:p>
        </p:txBody>
      </p:sp>
    </p:spTree>
    <p:extLst>
      <p:ext uri="{BB962C8B-B14F-4D97-AF65-F5344CB8AC3E}">
        <p14:creationId xmlns:p14="http://schemas.microsoft.com/office/powerpoint/2010/main" val="1644447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2</a:t>
            </a:fld>
            <a:endParaRPr lang="en-CA"/>
          </a:p>
        </p:txBody>
      </p:sp>
      <p:sp>
        <p:nvSpPr>
          <p:cNvPr id="6" name="Notes Placeholder 5">
            <a:extLst>
              <a:ext uri="{FF2B5EF4-FFF2-40B4-BE49-F238E27FC236}">
                <a16:creationId xmlns:a16="http://schemas.microsoft.com/office/drawing/2014/main" id="{502B69EF-E348-41EE-8C97-747353DF464A}"/>
              </a:ext>
            </a:extLst>
          </p:cNvPr>
          <p:cNvSpPr>
            <a:spLocks noGrp="1"/>
          </p:cNvSpPr>
          <p:nvPr>
            <p:ph type="body" sz="quarter" idx="3"/>
          </p:nvPr>
        </p:nvSpPr>
        <p:spPr/>
        <p:txBody>
          <a:bodyPr/>
          <a:lstStyle/>
          <a:p>
            <a:endParaRPr lang="en-CA"/>
          </a:p>
        </p:txBody>
      </p:sp>
    </p:spTree>
    <p:extLst>
      <p:ext uri="{BB962C8B-B14F-4D97-AF65-F5344CB8AC3E}">
        <p14:creationId xmlns:p14="http://schemas.microsoft.com/office/powerpoint/2010/main" val="2997567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3</a:t>
            </a:fld>
            <a:endParaRPr lang="en-CA"/>
          </a:p>
        </p:txBody>
      </p:sp>
    </p:spTree>
    <p:extLst>
      <p:ext uri="{BB962C8B-B14F-4D97-AF65-F5344CB8AC3E}">
        <p14:creationId xmlns:p14="http://schemas.microsoft.com/office/powerpoint/2010/main" val="4019977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4</a:t>
            </a:fld>
            <a:endParaRPr lang="en-CA"/>
          </a:p>
        </p:txBody>
      </p:sp>
    </p:spTree>
    <p:extLst>
      <p:ext uri="{BB962C8B-B14F-4D97-AF65-F5344CB8AC3E}">
        <p14:creationId xmlns:p14="http://schemas.microsoft.com/office/powerpoint/2010/main" val="34752926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5</a:t>
            </a:fld>
            <a:endParaRPr lang="en-CA"/>
          </a:p>
        </p:txBody>
      </p:sp>
    </p:spTree>
    <p:extLst>
      <p:ext uri="{BB962C8B-B14F-4D97-AF65-F5344CB8AC3E}">
        <p14:creationId xmlns:p14="http://schemas.microsoft.com/office/powerpoint/2010/main" val="1687043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6</a:t>
            </a:fld>
            <a:endParaRPr lang="en-CA"/>
          </a:p>
        </p:txBody>
      </p:sp>
    </p:spTree>
    <p:extLst>
      <p:ext uri="{BB962C8B-B14F-4D97-AF65-F5344CB8AC3E}">
        <p14:creationId xmlns:p14="http://schemas.microsoft.com/office/powerpoint/2010/main" val="3150315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7</a:t>
            </a:fld>
            <a:endParaRPr lang="en-CA"/>
          </a:p>
        </p:txBody>
      </p:sp>
    </p:spTree>
    <p:extLst>
      <p:ext uri="{BB962C8B-B14F-4D97-AF65-F5344CB8AC3E}">
        <p14:creationId xmlns:p14="http://schemas.microsoft.com/office/powerpoint/2010/main" val="1206751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8</a:t>
            </a:fld>
            <a:endParaRPr lang="en-CA"/>
          </a:p>
        </p:txBody>
      </p:sp>
    </p:spTree>
    <p:extLst>
      <p:ext uri="{BB962C8B-B14F-4D97-AF65-F5344CB8AC3E}">
        <p14:creationId xmlns:p14="http://schemas.microsoft.com/office/powerpoint/2010/main" val="2701636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EF3F1D92-E3A3-4343-A5C4-870888EAD54E}" type="slidenum">
              <a:rPr lang="en-CA" smtClean="0"/>
              <a:t>9</a:t>
            </a:fld>
            <a:endParaRPr lang="en-CA"/>
          </a:p>
        </p:txBody>
      </p:sp>
    </p:spTree>
    <p:extLst>
      <p:ext uri="{BB962C8B-B14F-4D97-AF65-F5344CB8AC3E}">
        <p14:creationId xmlns:p14="http://schemas.microsoft.com/office/powerpoint/2010/main" val="3077360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6C0AC14-251A-4F33-A56D-2823A7110081}" type="datetimeFigureOut">
              <a:rPr lang="en-CA" smtClean="0"/>
              <a:t>2022-09-21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1D0F06-894C-4FA1-8780-93CE5A7F3FD0}" type="slidenum">
              <a:rPr lang="en-CA" smtClean="0"/>
              <a:t>‹#›</a:t>
            </a:fld>
            <a:endParaRPr lang="en-CA"/>
          </a:p>
        </p:txBody>
      </p:sp>
    </p:spTree>
    <p:extLst>
      <p:ext uri="{BB962C8B-B14F-4D97-AF65-F5344CB8AC3E}">
        <p14:creationId xmlns:p14="http://schemas.microsoft.com/office/powerpoint/2010/main" val="4066212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C0AC14-251A-4F33-A56D-2823A7110081}" type="datetimeFigureOut">
              <a:rPr lang="en-CA" smtClean="0"/>
              <a:t>2022-09-21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1D0F06-894C-4FA1-8780-93CE5A7F3FD0}" type="slidenum">
              <a:rPr lang="en-CA" smtClean="0"/>
              <a:t>‹#›</a:t>
            </a:fld>
            <a:endParaRPr lang="en-CA"/>
          </a:p>
        </p:txBody>
      </p:sp>
    </p:spTree>
    <p:extLst>
      <p:ext uri="{BB962C8B-B14F-4D97-AF65-F5344CB8AC3E}">
        <p14:creationId xmlns:p14="http://schemas.microsoft.com/office/powerpoint/2010/main" val="610367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C0AC14-251A-4F33-A56D-2823A7110081}" type="datetimeFigureOut">
              <a:rPr lang="en-CA" smtClean="0"/>
              <a:t>2022-09-21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1D0F06-894C-4FA1-8780-93CE5A7F3FD0}" type="slidenum">
              <a:rPr lang="en-CA" smtClean="0"/>
              <a:t>‹#›</a:t>
            </a:fld>
            <a:endParaRPr lang="en-CA"/>
          </a:p>
        </p:txBody>
      </p:sp>
    </p:spTree>
    <p:extLst>
      <p:ext uri="{BB962C8B-B14F-4D97-AF65-F5344CB8AC3E}">
        <p14:creationId xmlns:p14="http://schemas.microsoft.com/office/powerpoint/2010/main" val="2500928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C0AC14-251A-4F33-A56D-2823A7110081}" type="datetimeFigureOut">
              <a:rPr lang="en-CA" smtClean="0"/>
              <a:t>2022-09-21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1D0F06-894C-4FA1-8780-93CE5A7F3FD0}" type="slidenum">
              <a:rPr lang="en-CA" smtClean="0"/>
              <a:t>‹#›</a:t>
            </a:fld>
            <a:endParaRPr lang="en-CA"/>
          </a:p>
        </p:txBody>
      </p:sp>
    </p:spTree>
    <p:extLst>
      <p:ext uri="{BB962C8B-B14F-4D97-AF65-F5344CB8AC3E}">
        <p14:creationId xmlns:p14="http://schemas.microsoft.com/office/powerpoint/2010/main" val="312409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6C0AC14-251A-4F33-A56D-2823A7110081}" type="datetimeFigureOut">
              <a:rPr lang="en-CA" smtClean="0"/>
              <a:t>2022-09-21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1D0F06-894C-4FA1-8780-93CE5A7F3FD0}" type="slidenum">
              <a:rPr lang="en-CA" smtClean="0"/>
              <a:t>‹#›</a:t>
            </a:fld>
            <a:endParaRPr lang="en-CA"/>
          </a:p>
        </p:txBody>
      </p:sp>
    </p:spTree>
    <p:extLst>
      <p:ext uri="{BB962C8B-B14F-4D97-AF65-F5344CB8AC3E}">
        <p14:creationId xmlns:p14="http://schemas.microsoft.com/office/powerpoint/2010/main" val="1855962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6C0AC14-251A-4F33-A56D-2823A7110081}" type="datetimeFigureOut">
              <a:rPr lang="en-CA" smtClean="0"/>
              <a:t>2022-09-21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21D0F06-894C-4FA1-8780-93CE5A7F3FD0}" type="slidenum">
              <a:rPr lang="en-CA" smtClean="0"/>
              <a:t>‹#›</a:t>
            </a:fld>
            <a:endParaRPr lang="en-CA"/>
          </a:p>
        </p:txBody>
      </p:sp>
    </p:spTree>
    <p:extLst>
      <p:ext uri="{BB962C8B-B14F-4D97-AF65-F5344CB8AC3E}">
        <p14:creationId xmlns:p14="http://schemas.microsoft.com/office/powerpoint/2010/main" val="965336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6C0AC14-251A-4F33-A56D-2823A7110081}" type="datetimeFigureOut">
              <a:rPr lang="en-CA" smtClean="0"/>
              <a:t>2022-09-21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621D0F06-894C-4FA1-8780-93CE5A7F3FD0}" type="slidenum">
              <a:rPr lang="en-CA" smtClean="0"/>
              <a:t>‹#›</a:t>
            </a:fld>
            <a:endParaRPr lang="en-CA"/>
          </a:p>
        </p:txBody>
      </p:sp>
    </p:spTree>
    <p:extLst>
      <p:ext uri="{BB962C8B-B14F-4D97-AF65-F5344CB8AC3E}">
        <p14:creationId xmlns:p14="http://schemas.microsoft.com/office/powerpoint/2010/main" val="473319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6C0AC14-251A-4F33-A56D-2823A7110081}" type="datetimeFigureOut">
              <a:rPr lang="en-CA" smtClean="0"/>
              <a:t>2022-09-21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621D0F06-894C-4FA1-8780-93CE5A7F3FD0}" type="slidenum">
              <a:rPr lang="en-CA" smtClean="0"/>
              <a:t>‹#›</a:t>
            </a:fld>
            <a:endParaRPr lang="en-CA"/>
          </a:p>
        </p:txBody>
      </p:sp>
    </p:spTree>
    <p:extLst>
      <p:ext uri="{BB962C8B-B14F-4D97-AF65-F5344CB8AC3E}">
        <p14:creationId xmlns:p14="http://schemas.microsoft.com/office/powerpoint/2010/main" val="2980138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C0AC14-251A-4F33-A56D-2823A7110081}" type="datetimeFigureOut">
              <a:rPr lang="en-CA" smtClean="0"/>
              <a:t>2022-09-21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621D0F06-894C-4FA1-8780-93CE5A7F3FD0}" type="slidenum">
              <a:rPr lang="en-CA" smtClean="0"/>
              <a:t>‹#›</a:t>
            </a:fld>
            <a:endParaRPr lang="en-CA"/>
          </a:p>
        </p:txBody>
      </p:sp>
    </p:spTree>
    <p:extLst>
      <p:ext uri="{BB962C8B-B14F-4D97-AF65-F5344CB8AC3E}">
        <p14:creationId xmlns:p14="http://schemas.microsoft.com/office/powerpoint/2010/main" val="2247838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6C0AC14-251A-4F33-A56D-2823A7110081}" type="datetimeFigureOut">
              <a:rPr lang="en-CA" smtClean="0"/>
              <a:t>2022-09-21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21D0F06-894C-4FA1-8780-93CE5A7F3FD0}" type="slidenum">
              <a:rPr lang="en-CA" smtClean="0"/>
              <a:t>‹#›</a:t>
            </a:fld>
            <a:endParaRPr lang="en-CA"/>
          </a:p>
        </p:txBody>
      </p:sp>
    </p:spTree>
    <p:extLst>
      <p:ext uri="{BB962C8B-B14F-4D97-AF65-F5344CB8AC3E}">
        <p14:creationId xmlns:p14="http://schemas.microsoft.com/office/powerpoint/2010/main" val="3012297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6C0AC14-251A-4F33-A56D-2823A7110081}" type="datetimeFigureOut">
              <a:rPr lang="en-CA" smtClean="0"/>
              <a:t>2022-09-21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21D0F06-894C-4FA1-8780-93CE5A7F3FD0}" type="slidenum">
              <a:rPr lang="en-CA" smtClean="0"/>
              <a:t>‹#›</a:t>
            </a:fld>
            <a:endParaRPr lang="en-CA"/>
          </a:p>
        </p:txBody>
      </p:sp>
    </p:spTree>
    <p:extLst>
      <p:ext uri="{BB962C8B-B14F-4D97-AF65-F5344CB8AC3E}">
        <p14:creationId xmlns:p14="http://schemas.microsoft.com/office/powerpoint/2010/main" val="654226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C0AC14-251A-4F33-A56D-2823A7110081}" type="datetimeFigureOut">
              <a:rPr lang="en-CA" smtClean="0"/>
              <a:t>2022-09-21</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1D0F06-894C-4FA1-8780-93CE5A7F3FD0}" type="slidenum">
              <a:rPr lang="en-CA" smtClean="0"/>
              <a:t>‹#›</a:t>
            </a:fld>
            <a:endParaRPr lang="en-CA"/>
          </a:p>
        </p:txBody>
      </p:sp>
    </p:spTree>
    <p:extLst>
      <p:ext uri="{BB962C8B-B14F-4D97-AF65-F5344CB8AC3E}">
        <p14:creationId xmlns:p14="http://schemas.microsoft.com/office/powerpoint/2010/main" val="24367019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PP_AA_02_Today's_Mess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3">
            <a:extLst>
              <a:ext uri="{FF2B5EF4-FFF2-40B4-BE49-F238E27FC236}">
                <a16:creationId xmlns:a16="http://schemas.microsoft.com/office/drawing/2014/main" id="{30088AEF-A98B-462B-85CD-A85120C7DD31}"/>
              </a:ext>
            </a:extLst>
          </p:cNvPr>
          <p:cNvSpPr txBox="1">
            <a:spLocks noChangeArrowheads="1"/>
          </p:cNvSpPr>
          <p:nvPr/>
        </p:nvSpPr>
        <p:spPr bwMode="auto">
          <a:xfrm>
            <a:off x="6255383" y="2370752"/>
            <a:ext cx="5689350" cy="3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p>
            <a:pPr algn="ctr">
              <a:lnSpc>
                <a:spcPct val="90000"/>
              </a:lnSpc>
              <a:buSzPct val="100000"/>
            </a:pPr>
            <a:r>
              <a:rPr lang="en-US" altLang="fr-FR" sz="4200" b="1" dirty="0">
                <a:latin typeface="Arial" panose="020B0604020202020204" pitchFamily="34" charset="0"/>
                <a:cs typeface="Arial" panose="020B0604020202020204" pitchFamily="34" charset="0"/>
                <a:sym typeface="+mn-ea"/>
              </a:rPr>
              <a:t>Session 03</a:t>
            </a:r>
          </a:p>
          <a:p>
            <a:pPr algn="ctr">
              <a:lnSpc>
                <a:spcPct val="90000"/>
              </a:lnSpc>
              <a:buSzPct val="100000"/>
            </a:pPr>
            <a:endParaRPr lang="en-US" altLang="fr-FR" b="1" dirty="0">
              <a:latin typeface="Arial" panose="020B0604020202020204" pitchFamily="34" charset="0"/>
              <a:cs typeface="Arial" panose="020B0604020202020204" pitchFamily="34" charset="0"/>
              <a:sym typeface="+mn-ea"/>
            </a:endParaRPr>
          </a:p>
          <a:p>
            <a:pPr algn="ctr">
              <a:lnSpc>
                <a:spcPct val="90000"/>
              </a:lnSpc>
              <a:buSzPct val="100000"/>
            </a:pPr>
            <a:r>
              <a:rPr lang="en-US" altLang="fr-FR" sz="4000" b="1" dirty="0">
                <a:latin typeface="Arial" panose="020B0604020202020204" pitchFamily="34" charset="0"/>
                <a:cs typeface="Arial" panose="020B0604020202020204" pitchFamily="34" charset="0"/>
                <a:sym typeface="+mn-ea"/>
              </a:rPr>
              <a:t>Revelation Encounters</a:t>
            </a:r>
          </a:p>
          <a:p>
            <a:pPr algn="ctr">
              <a:lnSpc>
                <a:spcPct val="90000"/>
              </a:lnSpc>
              <a:buSzPct val="100000"/>
            </a:pPr>
            <a:r>
              <a:rPr lang="en-US" altLang="fr-FR" sz="4000" b="1" dirty="0">
                <a:latin typeface="Arial" panose="020B0604020202020204" pitchFamily="34" charset="0"/>
                <a:cs typeface="Arial" panose="020B0604020202020204" pitchFamily="34" charset="0"/>
                <a:sym typeface="+mn-ea"/>
              </a:rPr>
              <a:t>Transform Our Theology</a:t>
            </a:r>
          </a:p>
          <a:p>
            <a:pPr algn="ctr">
              <a:lnSpc>
                <a:spcPct val="90000"/>
              </a:lnSpc>
              <a:buSzPct val="100000"/>
            </a:pPr>
            <a:endParaRPr lang="en-US" altLang="fr-FR" b="1" dirty="0">
              <a:latin typeface="Arial" panose="020B0604020202020204" pitchFamily="34" charset="0"/>
              <a:cs typeface="Arial" panose="020B0604020202020204" pitchFamily="34" charset="0"/>
              <a:sym typeface="+mn-ea"/>
            </a:endParaRPr>
          </a:p>
          <a:p>
            <a:pPr algn="ctr">
              <a:lnSpc>
                <a:spcPct val="90000"/>
              </a:lnSpc>
              <a:buSzPct val="100000"/>
            </a:pPr>
            <a:r>
              <a:rPr lang="en-US" altLang="fr-FR" sz="4200" b="1" dirty="0">
                <a:latin typeface="Arial" panose="020B0604020202020204" pitchFamily="34" charset="0"/>
                <a:cs typeface="Arial" panose="020B0604020202020204" pitchFamily="34" charset="0"/>
                <a:sym typeface="+mn-ea"/>
              </a:rPr>
              <a:t>Mark </a:t>
            </a:r>
            <a:r>
              <a:rPr lang="en-US" altLang="fr-FR" sz="4200" b="1" dirty="0" err="1">
                <a:latin typeface="Arial" panose="020B0604020202020204" pitchFamily="34" charset="0"/>
                <a:cs typeface="Arial" panose="020B0604020202020204" pitchFamily="34" charset="0"/>
                <a:sym typeface="+mn-ea"/>
              </a:rPr>
              <a:t>Virkler</a:t>
            </a:r>
            <a:endParaRPr lang="en-US" altLang="fr-FR" sz="4200" b="1" dirty="0">
              <a:latin typeface="Arial" panose="020B0604020202020204" pitchFamily="34" charset="0"/>
              <a:cs typeface="Arial" panose="020B0604020202020204" pitchFamily="34" charset="0"/>
              <a:sym typeface="+mn-ea"/>
            </a:endParaRPr>
          </a:p>
        </p:txBody>
      </p:sp>
      <p:pic>
        <p:nvPicPr>
          <p:cNvPr id="3" name="Picture 2" descr="A picture containing text&#10;&#10;Description automatically generated">
            <a:extLst>
              <a:ext uri="{FF2B5EF4-FFF2-40B4-BE49-F238E27FC236}">
                <a16:creationId xmlns:a16="http://schemas.microsoft.com/office/drawing/2014/main" id="{D8138D60-ACAA-AD17-A632-9A77C32BD4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7267" y="2370751"/>
            <a:ext cx="5444874" cy="319997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C2D194-97E2-66A5-5985-C9643B94DE7A}"/>
              </a:ext>
            </a:extLst>
          </p:cNvPr>
          <p:cNvSpPr txBox="1"/>
          <p:nvPr/>
        </p:nvSpPr>
        <p:spPr>
          <a:xfrm>
            <a:off x="348343" y="86916"/>
            <a:ext cx="11495313" cy="6771084"/>
          </a:xfrm>
          <a:prstGeom prst="rect">
            <a:avLst/>
          </a:prstGeom>
          <a:noFill/>
        </p:spPr>
        <p:txBody>
          <a:bodyPr wrap="square" rtlCol="0">
            <a:spAutoFit/>
          </a:bodyPr>
          <a:lstStyle/>
          <a:p>
            <a:pPr algn="ctr"/>
            <a:r>
              <a:rPr lang="en-US" sz="4800" b="1" dirty="0">
                <a:latin typeface="Arial" panose="020B0604020202020204" pitchFamily="34" charset="0"/>
                <a:cs typeface="Arial" panose="020B0604020202020204" pitchFamily="34" charset="0"/>
              </a:rPr>
              <a:t>Paul’s Experience.</a:t>
            </a:r>
          </a:p>
          <a:p>
            <a:pPr algn="ctr"/>
            <a:endParaRPr lang="en-US" dirty="0">
              <a:latin typeface="Arial" panose="020B0604020202020204" pitchFamily="34" charset="0"/>
              <a:cs typeface="Arial" panose="020B0604020202020204" pitchFamily="34" charset="0"/>
            </a:endParaRPr>
          </a:p>
          <a:p>
            <a:pPr algn="ctr"/>
            <a:r>
              <a:rPr lang="en-US" sz="4400" dirty="0">
                <a:latin typeface="Arial" panose="020B0604020202020204" pitchFamily="34" charset="0"/>
                <a:cs typeface="Arial" panose="020B0604020202020204" pitchFamily="34" charset="0"/>
              </a:rPr>
              <a:t>Galatians 2:2, 9, NASB – </a:t>
            </a:r>
            <a:r>
              <a:rPr lang="en-US" sz="4400" i="1" dirty="0">
                <a:latin typeface="Arial" panose="020B0604020202020204" pitchFamily="34" charset="0"/>
                <a:cs typeface="Arial" panose="020B0604020202020204" pitchFamily="34" charset="0"/>
              </a:rPr>
              <a:t>(2) It was because of a revelation that I went up; and I submitted to them the gospel which I preach among the Gentiles … (9) and recognizing the grace that had been given to me, James and Cephas and John, who were reputed to be pillars, gave to me and Barnabas the right hand of fellowship …</a:t>
            </a:r>
            <a:endParaRPr lang="en-CA" sz="44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98240308"/>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C2D194-97E2-66A5-5985-C9643B94DE7A}"/>
              </a:ext>
            </a:extLst>
          </p:cNvPr>
          <p:cNvSpPr txBox="1"/>
          <p:nvPr/>
        </p:nvSpPr>
        <p:spPr>
          <a:xfrm>
            <a:off x="348343" y="384393"/>
            <a:ext cx="11495313" cy="3939540"/>
          </a:xfrm>
          <a:prstGeom prst="rect">
            <a:avLst/>
          </a:prstGeom>
          <a:noFill/>
        </p:spPr>
        <p:txBody>
          <a:bodyPr wrap="square" rtlCol="0">
            <a:spAutoFit/>
          </a:bodyPr>
          <a:lstStyle/>
          <a:p>
            <a:pPr algn="ctr"/>
            <a:r>
              <a:rPr lang="en-US" sz="4800" b="1" dirty="0">
                <a:latin typeface="Arial" panose="020B0604020202020204" pitchFamily="34" charset="0"/>
                <a:cs typeface="Arial" panose="020B0604020202020204" pitchFamily="34" charset="0"/>
              </a:rPr>
              <a:t>Paul’s Experience.</a:t>
            </a:r>
          </a:p>
          <a:p>
            <a:pPr algn="ctr"/>
            <a:endParaRPr lang="en-US" dirty="0">
              <a:latin typeface="Arial" panose="020B0604020202020204" pitchFamily="34" charset="0"/>
              <a:cs typeface="Arial" panose="020B0604020202020204" pitchFamily="34" charset="0"/>
            </a:endParaRPr>
          </a:p>
          <a:p>
            <a:pPr algn="ctr"/>
            <a:r>
              <a:rPr lang="en-US" sz="4600" dirty="0">
                <a:latin typeface="Arial" panose="020B0604020202020204" pitchFamily="34" charset="0"/>
                <a:cs typeface="Arial" panose="020B0604020202020204" pitchFamily="34" charset="0"/>
              </a:rPr>
              <a:t>Colossians 3:10, NASB – </a:t>
            </a:r>
            <a:r>
              <a:rPr lang="en-US" sz="4600" i="1" dirty="0">
                <a:latin typeface="Arial" panose="020B0604020202020204" pitchFamily="34" charset="0"/>
                <a:cs typeface="Arial" panose="020B0604020202020204" pitchFamily="34" charset="0"/>
              </a:rPr>
              <a:t>(10) and have put on the new self who is being renewed to a </a:t>
            </a:r>
            <a:r>
              <a:rPr lang="en-US" sz="4600" i="1" u="sng" dirty="0">
                <a:latin typeface="Arial" panose="020B0604020202020204" pitchFamily="34" charset="0"/>
                <a:cs typeface="Arial" panose="020B0604020202020204" pitchFamily="34" charset="0"/>
              </a:rPr>
              <a:t>true knowledge</a:t>
            </a:r>
            <a:r>
              <a:rPr lang="en-US" sz="4600" i="1" dirty="0">
                <a:latin typeface="Arial" panose="020B0604020202020204" pitchFamily="34" charset="0"/>
                <a:cs typeface="Arial" panose="020B0604020202020204" pitchFamily="34" charset="0"/>
              </a:rPr>
              <a:t> according to the image of the One who created him. </a:t>
            </a:r>
            <a:endParaRPr lang="en-CA" sz="46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0357529"/>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C2D194-97E2-66A5-5985-C9643B94DE7A}"/>
              </a:ext>
            </a:extLst>
          </p:cNvPr>
          <p:cNvSpPr txBox="1"/>
          <p:nvPr/>
        </p:nvSpPr>
        <p:spPr>
          <a:xfrm>
            <a:off x="348343" y="384393"/>
            <a:ext cx="11495313" cy="4647426"/>
          </a:xfrm>
          <a:prstGeom prst="rect">
            <a:avLst/>
          </a:prstGeom>
          <a:noFill/>
        </p:spPr>
        <p:txBody>
          <a:bodyPr wrap="square" rtlCol="0">
            <a:spAutoFit/>
          </a:bodyPr>
          <a:lstStyle/>
          <a:p>
            <a:pPr algn="ctr"/>
            <a:r>
              <a:rPr lang="en-US" sz="4800" b="1" dirty="0">
                <a:latin typeface="Arial" panose="020B0604020202020204" pitchFamily="34" charset="0"/>
                <a:cs typeface="Arial" panose="020B0604020202020204" pitchFamily="34" charset="0"/>
              </a:rPr>
              <a:t>Paul’s Experience.</a:t>
            </a:r>
          </a:p>
          <a:p>
            <a:pPr algn="ctr"/>
            <a:endParaRPr lang="en-US" dirty="0">
              <a:latin typeface="Arial" panose="020B0604020202020204" pitchFamily="34" charset="0"/>
              <a:cs typeface="Arial" panose="020B0604020202020204" pitchFamily="34" charset="0"/>
            </a:endParaRPr>
          </a:p>
          <a:p>
            <a:pPr algn="ctr"/>
            <a:r>
              <a:rPr lang="en-US" sz="4600" dirty="0">
                <a:latin typeface="Arial" panose="020B0604020202020204" pitchFamily="34" charset="0"/>
                <a:cs typeface="Arial" panose="020B0604020202020204" pitchFamily="34" charset="0"/>
              </a:rPr>
              <a:t>1 Timothy 6:20, NASB – </a:t>
            </a:r>
            <a:r>
              <a:rPr lang="en-US" sz="4600" i="1" dirty="0">
                <a:latin typeface="Arial" panose="020B0604020202020204" pitchFamily="34" charset="0"/>
                <a:cs typeface="Arial" panose="020B0604020202020204" pitchFamily="34" charset="0"/>
              </a:rPr>
              <a:t>(20) O Timothy, guard what has been entrusted to you, avoiding worldly and empty chatter and the opposing arguments of what is falsely called "knowledge“.</a:t>
            </a:r>
            <a:endParaRPr lang="en-CA" sz="46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23718536"/>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C2D194-97E2-66A5-5985-C9643B94DE7A}"/>
              </a:ext>
            </a:extLst>
          </p:cNvPr>
          <p:cNvSpPr txBox="1"/>
          <p:nvPr/>
        </p:nvSpPr>
        <p:spPr>
          <a:xfrm>
            <a:off x="348343" y="840075"/>
            <a:ext cx="11495313" cy="4893647"/>
          </a:xfrm>
          <a:prstGeom prst="rect">
            <a:avLst/>
          </a:prstGeom>
          <a:noFill/>
        </p:spPr>
        <p:txBody>
          <a:bodyPr wrap="square" rtlCol="0">
            <a:spAutoFit/>
          </a:bodyPr>
          <a:lstStyle/>
          <a:p>
            <a:pPr algn="ctr"/>
            <a:r>
              <a:rPr lang="en-US" sz="4800" b="1" dirty="0">
                <a:latin typeface="Arial" panose="020B0604020202020204" pitchFamily="34" charset="0"/>
                <a:cs typeface="Arial" panose="020B0604020202020204" pitchFamily="34" charset="0"/>
              </a:rPr>
              <a:t>The Disciple’s Theology</a:t>
            </a:r>
          </a:p>
          <a:p>
            <a:pPr algn="ctr"/>
            <a:endParaRPr lang="en-US" sz="2400" i="1" dirty="0">
              <a:latin typeface="Arial" panose="020B0604020202020204" pitchFamily="34" charset="0"/>
              <a:cs typeface="Arial" panose="020B0604020202020204" pitchFamily="34" charset="0"/>
            </a:endParaRPr>
          </a:p>
          <a:p>
            <a:pPr algn="ctr"/>
            <a:r>
              <a:rPr lang="en-US" sz="4800" dirty="0">
                <a:latin typeface="Arial" panose="020B0604020202020204" pitchFamily="34" charset="0"/>
                <a:cs typeface="Arial" panose="020B0604020202020204" pitchFamily="34" charset="0"/>
              </a:rPr>
              <a:t>Luke 24:32, NASB – </a:t>
            </a:r>
            <a:r>
              <a:rPr lang="en-US" sz="4800" i="1" dirty="0">
                <a:latin typeface="Arial" panose="020B0604020202020204" pitchFamily="34" charset="0"/>
                <a:cs typeface="Arial" panose="020B0604020202020204" pitchFamily="34" charset="0"/>
              </a:rPr>
              <a:t>(32) They said to one another, "Were not our hearts burning within us while </a:t>
            </a:r>
            <a:r>
              <a:rPr lang="en-US" sz="4800" i="1" u="sng" dirty="0">
                <a:latin typeface="Arial" panose="020B0604020202020204" pitchFamily="34" charset="0"/>
                <a:cs typeface="Arial" panose="020B0604020202020204" pitchFamily="34" charset="0"/>
              </a:rPr>
              <a:t>He was speaking to us</a:t>
            </a:r>
            <a:r>
              <a:rPr lang="en-US" sz="4800" i="1" dirty="0">
                <a:latin typeface="Arial" panose="020B0604020202020204" pitchFamily="34" charset="0"/>
                <a:cs typeface="Arial" panose="020B0604020202020204" pitchFamily="34" charset="0"/>
              </a:rPr>
              <a:t> on the road, while He was explaining the Scriptures to us?"</a:t>
            </a:r>
            <a:endParaRPr lang="en-CA" sz="48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18292458"/>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C2D194-97E2-66A5-5985-C9643B94DE7A}"/>
              </a:ext>
            </a:extLst>
          </p:cNvPr>
          <p:cNvSpPr txBox="1"/>
          <p:nvPr/>
        </p:nvSpPr>
        <p:spPr>
          <a:xfrm>
            <a:off x="348343" y="243512"/>
            <a:ext cx="11495313" cy="6370975"/>
          </a:xfrm>
          <a:prstGeom prst="rect">
            <a:avLst/>
          </a:prstGeom>
          <a:noFill/>
        </p:spPr>
        <p:txBody>
          <a:bodyPr wrap="square" rtlCol="0">
            <a:spAutoFit/>
          </a:bodyPr>
          <a:lstStyle/>
          <a:p>
            <a:pPr algn="ctr"/>
            <a:r>
              <a:rPr lang="en-US" sz="4800" b="1" dirty="0">
                <a:latin typeface="Arial" panose="020B0604020202020204" pitchFamily="34" charset="0"/>
                <a:cs typeface="Arial" panose="020B0604020202020204" pitchFamily="34" charset="0"/>
              </a:rPr>
              <a:t>The Disciple’s Theology</a:t>
            </a:r>
          </a:p>
          <a:p>
            <a:pPr algn="ctr"/>
            <a:endParaRPr lang="en-US" sz="2400" i="1" dirty="0">
              <a:latin typeface="Arial" panose="020B0604020202020204" pitchFamily="34" charset="0"/>
              <a:cs typeface="Arial" panose="020B0604020202020204" pitchFamily="34" charset="0"/>
            </a:endParaRPr>
          </a:p>
          <a:p>
            <a:pPr algn="ctr"/>
            <a:r>
              <a:rPr lang="en-US" sz="4800" dirty="0">
                <a:latin typeface="Arial" panose="020B0604020202020204" pitchFamily="34" charset="0"/>
                <a:cs typeface="Arial" panose="020B0604020202020204" pitchFamily="34" charset="0"/>
              </a:rPr>
              <a:t>Isaiah 55:8-9, NASB – </a:t>
            </a:r>
            <a:r>
              <a:rPr lang="en-US" sz="4800" i="1" dirty="0">
                <a:latin typeface="Arial" panose="020B0604020202020204" pitchFamily="34" charset="0"/>
                <a:cs typeface="Arial" panose="020B0604020202020204" pitchFamily="34" charset="0"/>
              </a:rPr>
              <a:t>(8) "For My thoughts are not your thoughts, Nor are your ways My ways," declares the LORD. (9) "For as the heavens are higher than the earth, So are My ways higher than your ways And My thoughts than your thoughts. </a:t>
            </a:r>
            <a:endParaRPr lang="en-CA" sz="48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3060251"/>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C2D194-97E2-66A5-5985-C9643B94DE7A}"/>
              </a:ext>
            </a:extLst>
          </p:cNvPr>
          <p:cNvSpPr txBox="1"/>
          <p:nvPr/>
        </p:nvSpPr>
        <p:spPr>
          <a:xfrm>
            <a:off x="348343" y="1397674"/>
            <a:ext cx="11495313" cy="4062651"/>
          </a:xfrm>
          <a:prstGeom prst="rect">
            <a:avLst/>
          </a:prstGeom>
          <a:noFill/>
        </p:spPr>
        <p:txBody>
          <a:bodyPr wrap="square" rtlCol="0">
            <a:spAutoFit/>
          </a:bodyPr>
          <a:lstStyle/>
          <a:p>
            <a:pPr algn="ctr"/>
            <a:r>
              <a:rPr lang="en-US" sz="4800" b="1" dirty="0">
                <a:latin typeface="Arial" panose="020B0604020202020204" pitchFamily="34" charset="0"/>
                <a:cs typeface="Arial" panose="020B0604020202020204" pitchFamily="34" charset="0"/>
              </a:rPr>
              <a:t>Summary.</a:t>
            </a:r>
            <a:endParaRPr lang="en-US" sz="2400" i="1" dirty="0">
              <a:latin typeface="Arial" panose="020B0604020202020204" pitchFamily="34" charset="0"/>
              <a:cs typeface="Arial" panose="020B0604020202020204" pitchFamily="34" charset="0"/>
            </a:endParaRPr>
          </a:p>
          <a:p>
            <a:pPr algn="ctr"/>
            <a:endParaRPr lang="en-US" i="1" dirty="0">
              <a:latin typeface="Arial" panose="020B0604020202020204" pitchFamily="34" charset="0"/>
              <a:cs typeface="Arial" panose="020B0604020202020204" pitchFamily="34" charset="0"/>
            </a:endParaRPr>
          </a:p>
          <a:p>
            <a:pPr algn="ctr"/>
            <a:r>
              <a:rPr lang="en-US" sz="4800" dirty="0">
                <a:latin typeface="Arial" panose="020B0604020202020204" pitchFamily="34" charset="0"/>
                <a:cs typeface="Arial" panose="020B0604020202020204" pitchFamily="34" charset="0"/>
              </a:rPr>
              <a:t>1. Truth is a person.</a:t>
            </a:r>
          </a:p>
          <a:p>
            <a:pPr algn="ctr"/>
            <a:r>
              <a:rPr lang="en-US" sz="4800" dirty="0">
                <a:latin typeface="Arial" panose="020B0604020202020204" pitchFamily="34" charset="0"/>
                <a:cs typeface="Arial" panose="020B0604020202020204" pitchFamily="34" charset="0"/>
              </a:rPr>
              <a:t>2. I need Jesus to reveal the message of the scripture to me.</a:t>
            </a:r>
          </a:p>
          <a:p>
            <a:pPr algn="ctr"/>
            <a:r>
              <a:rPr lang="en-US" sz="4800" dirty="0">
                <a:latin typeface="Arial" panose="020B0604020202020204" pitchFamily="34" charset="0"/>
                <a:cs typeface="Arial" panose="020B0604020202020204" pitchFamily="34" charset="0"/>
              </a:rPr>
              <a:t>3. Combine the Bible and the Spirit.</a:t>
            </a:r>
            <a:endParaRPr lang="en-CA"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75842789"/>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C2D194-97E2-66A5-5985-C9643B94DE7A}"/>
              </a:ext>
            </a:extLst>
          </p:cNvPr>
          <p:cNvSpPr txBox="1"/>
          <p:nvPr/>
        </p:nvSpPr>
        <p:spPr>
          <a:xfrm>
            <a:off x="348343" y="105013"/>
            <a:ext cx="11495313" cy="6647974"/>
          </a:xfrm>
          <a:prstGeom prst="rect">
            <a:avLst/>
          </a:prstGeom>
          <a:noFill/>
        </p:spPr>
        <p:txBody>
          <a:bodyPr wrap="square" rtlCol="0">
            <a:spAutoFit/>
          </a:bodyPr>
          <a:lstStyle/>
          <a:p>
            <a:pPr algn="ctr"/>
            <a:r>
              <a:rPr lang="en-US" sz="4800" b="1" dirty="0">
                <a:latin typeface="Arial" panose="020B0604020202020204" pitchFamily="34" charset="0"/>
                <a:cs typeface="Arial" panose="020B0604020202020204" pitchFamily="34" charset="0"/>
              </a:rPr>
              <a:t>Prayer.</a:t>
            </a:r>
            <a:endParaRPr lang="en-US" sz="2400" i="1" dirty="0">
              <a:latin typeface="Arial" panose="020B0604020202020204" pitchFamily="34" charset="0"/>
              <a:cs typeface="Arial" panose="020B0604020202020204" pitchFamily="34" charset="0"/>
            </a:endParaRPr>
          </a:p>
          <a:p>
            <a:pPr algn="ctr"/>
            <a:endParaRPr lang="en-US" i="1" dirty="0">
              <a:latin typeface="Arial" panose="020B0604020202020204" pitchFamily="34" charset="0"/>
              <a:cs typeface="Arial" panose="020B0604020202020204" pitchFamily="34" charset="0"/>
            </a:endParaRPr>
          </a:p>
          <a:p>
            <a:pPr algn="ctr"/>
            <a:r>
              <a:rPr lang="en-US" sz="3600" dirty="0">
                <a:latin typeface="Arial" panose="020B0604020202020204" pitchFamily="34" charset="0"/>
                <a:cs typeface="Arial" panose="020B0604020202020204" pitchFamily="34" charset="0"/>
              </a:rPr>
              <a:t>Ephesians 1:17-19, NASB – </a:t>
            </a:r>
            <a:r>
              <a:rPr lang="en-US" sz="3600" i="1" dirty="0">
                <a:latin typeface="Arial" panose="020B0604020202020204" pitchFamily="34" charset="0"/>
                <a:cs typeface="Arial" panose="020B0604020202020204" pitchFamily="34" charset="0"/>
              </a:rPr>
              <a:t>(17) that the God of our Lord Jesus Christ, the Father of glory, may give to you a spirit of wisdom and of revelation in the knowledge of Him. (18) I pray that the eyes of your heart may be enlightened, so that you will know what is the hope of His calling, what are the riches of the glory of His inheritance in the saints, (19) and what is the surpassing greatness of His power toward us who believe. These are in accordance with the working of the strength of His might.</a:t>
            </a:r>
            <a:endParaRPr lang="en-CA" sz="36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9305769"/>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C2D194-97E2-66A5-5985-C9643B94DE7A}"/>
              </a:ext>
            </a:extLst>
          </p:cNvPr>
          <p:cNvSpPr txBox="1"/>
          <p:nvPr/>
        </p:nvSpPr>
        <p:spPr>
          <a:xfrm>
            <a:off x="348343" y="659011"/>
            <a:ext cx="11495313" cy="5539978"/>
          </a:xfrm>
          <a:prstGeom prst="rect">
            <a:avLst/>
          </a:prstGeom>
          <a:noFill/>
        </p:spPr>
        <p:txBody>
          <a:bodyPr wrap="square" rtlCol="0">
            <a:spAutoFit/>
          </a:bodyPr>
          <a:lstStyle/>
          <a:p>
            <a:pPr algn="ctr"/>
            <a:r>
              <a:rPr lang="en-US" sz="4800" b="1" dirty="0">
                <a:latin typeface="Arial" panose="020B0604020202020204" pitchFamily="34" charset="0"/>
                <a:cs typeface="Arial" panose="020B0604020202020204" pitchFamily="34" charset="0"/>
              </a:rPr>
              <a:t>Gathering Together.</a:t>
            </a:r>
            <a:endParaRPr lang="en-US" sz="2400" i="1" dirty="0">
              <a:latin typeface="Arial" panose="020B0604020202020204" pitchFamily="34" charset="0"/>
              <a:cs typeface="Arial" panose="020B0604020202020204" pitchFamily="34" charset="0"/>
            </a:endParaRPr>
          </a:p>
          <a:p>
            <a:pPr algn="ctr"/>
            <a:endParaRPr lang="en-US" i="1" dirty="0">
              <a:latin typeface="Arial" panose="020B0604020202020204" pitchFamily="34" charset="0"/>
              <a:cs typeface="Arial" panose="020B0604020202020204" pitchFamily="34" charset="0"/>
            </a:endParaRPr>
          </a:p>
          <a:p>
            <a:pPr algn="ctr"/>
            <a:r>
              <a:rPr lang="en-US" sz="4800" dirty="0">
                <a:latin typeface="Arial" panose="020B0604020202020204" pitchFamily="34" charset="0"/>
                <a:cs typeface="Arial" panose="020B0604020202020204" pitchFamily="34" charset="0"/>
              </a:rPr>
              <a:t>1 Corinthians 14:26, NASB – </a:t>
            </a:r>
            <a:r>
              <a:rPr lang="en-US" sz="4800" i="1" dirty="0">
                <a:latin typeface="Arial" panose="020B0604020202020204" pitchFamily="34" charset="0"/>
                <a:cs typeface="Arial" panose="020B0604020202020204" pitchFamily="34" charset="0"/>
              </a:rPr>
              <a:t>(26) What is the outcome then, brethren? When you assemble, each one has a psalm, has a teaching, has a revelation, has a tongue, has an interpretation. Let all things be done for edification. </a:t>
            </a:r>
            <a:endParaRPr lang="en-CA" sz="48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1562705"/>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C2D194-97E2-66A5-5985-C9643B94DE7A}"/>
              </a:ext>
            </a:extLst>
          </p:cNvPr>
          <p:cNvSpPr txBox="1"/>
          <p:nvPr/>
        </p:nvSpPr>
        <p:spPr>
          <a:xfrm>
            <a:off x="256794" y="197346"/>
            <a:ext cx="11678412" cy="6463308"/>
          </a:xfrm>
          <a:prstGeom prst="rect">
            <a:avLst/>
          </a:prstGeom>
          <a:noFill/>
        </p:spPr>
        <p:txBody>
          <a:bodyPr wrap="square" rtlCol="0">
            <a:spAutoFit/>
          </a:bodyPr>
          <a:lstStyle/>
          <a:p>
            <a:pPr algn="ctr"/>
            <a:r>
              <a:rPr lang="en-US" sz="4800" b="1" dirty="0">
                <a:latin typeface="Arial" panose="020B0604020202020204" pitchFamily="34" charset="0"/>
                <a:cs typeface="Arial" panose="020B0604020202020204" pitchFamily="34" charset="0"/>
              </a:rPr>
              <a:t>Journaling Exercise.</a:t>
            </a:r>
          </a:p>
          <a:p>
            <a:pPr algn="ctr"/>
            <a:endParaRPr lang="en-US" sz="2400" dirty="0">
              <a:latin typeface="Arial" panose="020B0604020202020204" pitchFamily="34" charset="0"/>
              <a:cs typeface="Arial" panose="020B0604020202020204" pitchFamily="34" charset="0"/>
            </a:endParaRPr>
          </a:p>
          <a:p>
            <a:pPr marL="685800" indent="-685800" algn="ctr">
              <a:buFont typeface="Arial" panose="020B0604020202020204" pitchFamily="34" charset="0"/>
              <a:buChar char="•"/>
            </a:pPr>
            <a:r>
              <a:rPr lang="en-US" sz="3800" dirty="0">
                <a:latin typeface="Arial" panose="020B0604020202020204" pitchFamily="34" charset="0"/>
                <a:cs typeface="Arial" panose="020B0604020202020204" pitchFamily="34" charset="0"/>
              </a:rPr>
              <a:t>Lord, what lies has Satan tried on me to steal the scriptures or Your Spirit from me? Have You removed all these lies completely so I can fully celebrate and live Your Scriptures by the power of Your Spirit?</a:t>
            </a:r>
          </a:p>
          <a:p>
            <a:pPr marL="685800" indent="-685800" algn="ctr">
              <a:buFont typeface="Arial" panose="020B0604020202020204" pitchFamily="34" charset="0"/>
              <a:buChar char="•"/>
            </a:pPr>
            <a:r>
              <a:rPr lang="en-US" sz="3800" dirty="0">
                <a:latin typeface="Arial" panose="020B0604020202020204" pitchFamily="34" charset="0"/>
                <a:cs typeface="Arial" panose="020B0604020202020204" pitchFamily="34" charset="0"/>
              </a:rPr>
              <a:t>Lord, remind me of a time when Your revelation replaced man’s ideas in my life.</a:t>
            </a:r>
          </a:p>
          <a:p>
            <a:pPr marL="685800" indent="-685800" algn="ctr">
              <a:buFont typeface="Arial" panose="020B0604020202020204" pitchFamily="34" charset="0"/>
              <a:buChar char="•"/>
            </a:pPr>
            <a:r>
              <a:rPr lang="en-US" sz="3800" dirty="0">
                <a:latin typeface="Arial" panose="020B0604020202020204" pitchFamily="34" charset="0"/>
                <a:cs typeface="Arial" panose="020B0604020202020204" pitchFamily="34" charset="0"/>
              </a:rPr>
              <a:t>Lord, where can I go to find revelation-based learners I can team up with?</a:t>
            </a:r>
            <a:endParaRPr lang="en-CA" sz="3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11257249"/>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58570C8-7488-4903-8009-CBE4C6302CE5}"/>
              </a:ext>
            </a:extLst>
          </p:cNvPr>
          <p:cNvSpPr txBox="1"/>
          <p:nvPr/>
        </p:nvSpPr>
        <p:spPr>
          <a:xfrm>
            <a:off x="497174" y="2921168"/>
            <a:ext cx="11197651" cy="1015663"/>
          </a:xfrm>
          <a:prstGeom prst="rect">
            <a:avLst/>
          </a:prstGeom>
          <a:noFill/>
        </p:spPr>
        <p:txBody>
          <a:bodyPr wrap="square" rtlCol="0">
            <a:spAutoFit/>
          </a:bodyPr>
          <a:lstStyle/>
          <a:p>
            <a:pPr algn="ctr"/>
            <a:r>
              <a:rPr lang="en-US" sz="6000" b="1" dirty="0">
                <a:latin typeface="Arial" panose="020B0604020202020204" pitchFamily="34" charset="0"/>
                <a:cs typeface="Arial" panose="020B0604020202020204" pitchFamily="34" charset="0"/>
              </a:rPr>
              <a:t>Notes</a:t>
            </a:r>
            <a:endParaRPr lang="en-C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37757204"/>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C2D194-97E2-66A5-5985-C9643B94DE7A}"/>
              </a:ext>
            </a:extLst>
          </p:cNvPr>
          <p:cNvSpPr txBox="1"/>
          <p:nvPr/>
        </p:nvSpPr>
        <p:spPr>
          <a:xfrm>
            <a:off x="280987" y="397401"/>
            <a:ext cx="11630025" cy="6063198"/>
          </a:xfrm>
          <a:prstGeom prst="rect">
            <a:avLst/>
          </a:prstGeom>
          <a:noFill/>
        </p:spPr>
        <p:txBody>
          <a:bodyPr wrap="square" rtlCol="0">
            <a:spAutoFit/>
          </a:bodyPr>
          <a:lstStyle/>
          <a:p>
            <a:pPr algn="ctr"/>
            <a:r>
              <a:rPr lang="en-US" sz="4800" b="1" dirty="0">
                <a:latin typeface="Arial" panose="020B0604020202020204" pitchFamily="34" charset="0"/>
                <a:cs typeface="Arial" panose="020B0604020202020204" pitchFamily="34" charset="0"/>
              </a:rPr>
              <a:t>7 Satanic Lies</a:t>
            </a:r>
            <a:endParaRPr lang="en-US" sz="2400" i="1" dirty="0">
              <a:latin typeface="Arial" panose="020B0604020202020204" pitchFamily="34" charset="0"/>
              <a:cs typeface="Arial" panose="020B0604020202020204" pitchFamily="34" charset="0"/>
            </a:endParaRPr>
          </a:p>
          <a:p>
            <a:pPr algn="ctr"/>
            <a:r>
              <a:rPr lang="en-US" sz="3400" dirty="0">
                <a:latin typeface="Arial" panose="020B0604020202020204" pitchFamily="34" charset="0"/>
                <a:cs typeface="Arial" panose="020B0604020202020204" pitchFamily="34" charset="0"/>
              </a:rPr>
              <a:t>1. Walks in the Garden are no longer available (no revelation from God).</a:t>
            </a:r>
          </a:p>
          <a:p>
            <a:pPr algn="ctr"/>
            <a:r>
              <a:rPr lang="en-US" sz="3400" dirty="0">
                <a:latin typeface="Arial" panose="020B0604020202020204" pitchFamily="34" charset="0"/>
                <a:cs typeface="Arial" panose="020B0604020202020204" pitchFamily="34" charset="0"/>
              </a:rPr>
              <a:t>2. Demythologization (remove the supernatural).</a:t>
            </a:r>
          </a:p>
          <a:p>
            <a:pPr algn="ctr"/>
            <a:r>
              <a:rPr lang="en-US" sz="3400" dirty="0">
                <a:latin typeface="Arial" panose="020B0604020202020204" pitchFamily="34" charset="0"/>
                <a:cs typeface="Arial" panose="020B0604020202020204" pitchFamily="34" charset="0"/>
              </a:rPr>
              <a:t>3. Dispensationalism (much of the Bible is NOT for today).</a:t>
            </a:r>
          </a:p>
          <a:p>
            <a:pPr algn="ctr"/>
            <a:r>
              <a:rPr lang="en-US" sz="3400" dirty="0">
                <a:latin typeface="Arial" panose="020B0604020202020204" pitchFamily="34" charset="0"/>
                <a:cs typeface="Arial" panose="020B0604020202020204" pitchFamily="34" charset="0"/>
              </a:rPr>
              <a:t>4. Fear of rejection (if I believe, I will be rejected).</a:t>
            </a:r>
          </a:p>
          <a:p>
            <a:pPr algn="ctr"/>
            <a:r>
              <a:rPr lang="en-US" sz="3400" dirty="0">
                <a:latin typeface="Arial" panose="020B0604020202020204" pitchFamily="34" charset="0"/>
                <a:cs typeface="Arial" panose="020B0604020202020204" pitchFamily="34" charset="0"/>
              </a:rPr>
              <a:t>5. Fear of inadequacy (I am not “qualified” to properly understand truth).</a:t>
            </a:r>
          </a:p>
          <a:p>
            <a:pPr algn="ctr"/>
            <a:r>
              <a:rPr lang="en-US" sz="3400" dirty="0">
                <a:latin typeface="Arial" panose="020B0604020202020204" pitchFamily="34" charset="0"/>
                <a:cs typeface="Arial" panose="020B0604020202020204" pitchFamily="34" charset="0"/>
              </a:rPr>
              <a:t>6. Acceptance of authoritarianism (I will believe whatever my leaders tell me to believe).</a:t>
            </a:r>
          </a:p>
          <a:p>
            <a:pPr algn="ctr"/>
            <a:r>
              <a:rPr lang="en-US" sz="3400" dirty="0">
                <a:latin typeface="Arial" panose="020B0604020202020204" pitchFamily="34" charset="0"/>
                <a:cs typeface="Arial" panose="020B0604020202020204" pitchFamily="34" charset="0"/>
              </a:rPr>
              <a:t>7. Pride (I have truth all figured out).</a:t>
            </a:r>
            <a:endParaRPr lang="en-CA" sz="48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2215489"/>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C2D194-97E2-66A5-5985-C9643B94DE7A}"/>
              </a:ext>
            </a:extLst>
          </p:cNvPr>
          <p:cNvSpPr txBox="1"/>
          <p:nvPr/>
        </p:nvSpPr>
        <p:spPr>
          <a:xfrm>
            <a:off x="348343" y="117693"/>
            <a:ext cx="11495313" cy="5539978"/>
          </a:xfrm>
          <a:prstGeom prst="rect">
            <a:avLst/>
          </a:prstGeom>
          <a:noFill/>
        </p:spPr>
        <p:txBody>
          <a:bodyPr wrap="square" rtlCol="0">
            <a:spAutoFit/>
          </a:bodyPr>
          <a:lstStyle/>
          <a:p>
            <a:pPr algn="ctr"/>
            <a:r>
              <a:rPr lang="en-US" sz="4800" b="1" dirty="0">
                <a:latin typeface="Arial" panose="020B0604020202020204" pitchFamily="34" charset="0"/>
                <a:cs typeface="Arial" panose="020B0604020202020204" pitchFamily="34" charset="0"/>
              </a:rPr>
              <a:t>The Truth.</a:t>
            </a:r>
          </a:p>
          <a:p>
            <a:pPr algn="ctr"/>
            <a:endParaRPr lang="en-US" dirty="0">
              <a:latin typeface="Arial" panose="020B0604020202020204" pitchFamily="34" charset="0"/>
              <a:cs typeface="Arial" panose="020B0604020202020204" pitchFamily="34" charset="0"/>
            </a:endParaRPr>
          </a:p>
          <a:p>
            <a:pPr algn="ctr"/>
            <a:r>
              <a:rPr lang="en-US" sz="4800" dirty="0">
                <a:latin typeface="Arial" panose="020B0604020202020204" pitchFamily="34" charset="0"/>
                <a:cs typeface="Arial" panose="020B0604020202020204" pitchFamily="34" charset="0"/>
              </a:rPr>
              <a:t>John 16:13, NASB </a:t>
            </a:r>
            <a:r>
              <a:rPr lang="en-US" sz="4800" i="1" dirty="0">
                <a:latin typeface="Arial" panose="020B0604020202020204" pitchFamily="34" charset="0"/>
                <a:cs typeface="Arial" panose="020B0604020202020204" pitchFamily="34" charset="0"/>
              </a:rPr>
              <a:t>– (13) "But when He, the Spirit of truth, comes, He will guide you into all the truth; for He will not speak on His own initiative, but whatever He hears, He will speak; and He will disclose to you what is to come. </a:t>
            </a:r>
          </a:p>
        </p:txBody>
      </p:sp>
    </p:spTree>
    <p:extLst>
      <p:ext uri="{BB962C8B-B14F-4D97-AF65-F5344CB8AC3E}">
        <p14:creationId xmlns:p14="http://schemas.microsoft.com/office/powerpoint/2010/main" val="1566689411"/>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C2D194-97E2-66A5-5985-C9643B94DE7A}"/>
              </a:ext>
            </a:extLst>
          </p:cNvPr>
          <p:cNvSpPr txBox="1"/>
          <p:nvPr/>
        </p:nvSpPr>
        <p:spPr>
          <a:xfrm>
            <a:off x="348343" y="117693"/>
            <a:ext cx="11495313" cy="6278642"/>
          </a:xfrm>
          <a:prstGeom prst="rect">
            <a:avLst/>
          </a:prstGeom>
          <a:noFill/>
        </p:spPr>
        <p:txBody>
          <a:bodyPr wrap="square" rtlCol="0">
            <a:spAutoFit/>
          </a:bodyPr>
          <a:lstStyle/>
          <a:p>
            <a:pPr algn="ctr"/>
            <a:r>
              <a:rPr lang="en-US" sz="4800" b="1" dirty="0">
                <a:latin typeface="Arial" panose="020B0604020202020204" pitchFamily="34" charset="0"/>
                <a:cs typeface="Arial" panose="020B0604020202020204" pitchFamily="34" charset="0"/>
              </a:rPr>
              <a:t>The Truth.</a:t>
            </a:r>
          </a:p>
          <a:p>
            <a:pPr algn="ctr"/>
            <a:endParaRPr lang="en-US" dirty="0">
              <a:latin typeface="Arial" panose="020B0604020202020204" pitchFamily="34" charset="0"/>
              <a:cs typeface="Arial" panose="020B0604020202020204" pitchFamily="34" charset="0"/>
            </a:endParaRPr>
          </a:p>
          <a:p>
            <a:pPr algn="ctr"/>
            <a:r>
              <a:rPr lang="en-US" sz="4800" dirty="0">
                <a:latin typeface="Arial" panose="020B0604020202020204" pitchFamily="34" charset="0"/>
                <a:cs typeface="Arial" panose="020B0604020202020204" pitchFamily="34" charset="0"/>
              </a:rPr>
              <a:t>1 John 2:27, NASB – </a:t>
            </a:r>
            <a:r>
              <a:rPr lang="en-US" sz="4800" i="1" dirty="0">
                <a:latin typeface="Arial" panose="020B0604020202020204" pitchFamily="34" charset="0"/>
                <a:cs typeface="Arial" panose="020B0604020202020204" pitchFamily="34" charset="0"/>
              </a:rPr>
              <a:t>(27) As for you, the anointing which you received from Him abides in you, and you have no need for anyone to teach you; but as His anointing teaches you about all things, and is true and is not a lie, and just as it has taught you, you abide in Him.</a:t>
            </a:r>
            <a:endParaRPr lang="en-CA" sz="48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2565383"/>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C2D194-97E2-66A5-5985-C9643B94DE7A}"/>
              </a:ext>
            </a:extLst>
          </p:cNvPr>
          <p:cNvSpPr txBox="1"/>
          <p:nvPr/>
        </p:nvSpPr>
        <p:spPr>
          <a:xfrm>
            <a:off x="348343" y="327243"/>
            <a:ext cx="11495313" cy="5539978"/>
          </a:xfrm>
          <a:prstGeom prst="rect">
            <a:avLst/>
          </a:prstGeom>
          <a:noFill/>
        </p:spPr>
        <p:txBody>
          <a:bodyPr wrap="square" rtlCol="0">
            <a:spAutoFit/>
          </a:bodyPr>
          <a:lstStyle/>
          <a:p>
            <a:pPr algn="ctr"/>
            <a:r>
              <a:rPr lang="en-US" sz="4800" b="1" dirty="0">
                <a:latin typeface="Arial" panose="020B0604020202020204" pitchFamily="34" charset="0"/>
                <a:cs typeface="Arial" panose="020B0604020202020204" pitchFamily="34" charset="0"/>
              </a:rPr>
              <a:t>The Truth.</a:t>
            </a:r>
          </a:p>
          <a:p>
            <a:pPr algn="ctr"/>
            <a:endParaRPr lang="en-US" dirty="0">
              <a:latin typeface="Arial" panose="020B0604020202020204" pitchFamily="34" charset="0"/>
              <a:cs typeface="Arial" panose="020B0604020202020204" pitchFamily="34" charset="0"/>
            </a:endParaRPr>
          </a:p>
          <a:p>
            <a:pPr algn="ctr"/>
            <a:r>
              <a:rPr lang="en-US" sz="4800" dirty="0">
                <a:latin typeface="Arial" panose="020B0604020202020204" pitchFamily="34" charset="0"/>
                <a:cs typeface="Arial" panose="020B0604020202020204" pitchFamily="34" charset="0"/>
              </a:rPr>
              <a:t>2 Peter 1:19, NASB – </a:t>
            </a:r>
            <a:r>
              <a:rPr lang="en-US" sz="4800" i="1" dirty="0">
                <a:latin typeface="Arial" panose="020B0604020202020204" pitchFamily="34" charset="0"/>
                <a:cs typeface="Arial" panose="020B0604020202020204" pitchFamily="34" charset="0"/>
              </a:rPr>
              <a:t>(19) So we have the prophetic word made more sure, to which you do well to pay attention as to a lamp shining in a dark place, until the day dawns and the morning star arises in your hearts.</a:t>
            </a:r>
          </a:p>
        </p:txBody>
      </p:sp>
    </p:spTree>
    <p:extLst>
      <p:ext uri="{BB962C8B-B14F-4D97-AF65-F5344CB8AC3E}">
        <p14:creationId xmlns:p14="http://schemas.microsoft.com/office/powerpoint/2010/main" val="2639436728"/>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C2D194-97E2-66A5-5985-C9643B94DE7A}"/>
              </a:ext>
            </a:extLst>
          </p:cNvPr>
          <p:cNvSpPr txBox="1"/>
          <p:nvPr/>
        </p:nvSpPr>
        <p:spPr>
          <a:xfrm>
            <a:off x="348343" y="327243"/>
            <a:ext cx="11495313" cy="2585323"/>
          </a:xfrm>
          <a:prstGeom prst="rect">
            <a:avLst/>
          </a:prstGeom>
          <a:noFill/>
        </p:spPr>
        <p:txBody>
          <a:bodyPr wrap="square" rtlCol="0">
            <a:spAutoFit/>
          </a:bodyPr>
          <a:lstStyle/>
          <a:p>
            <a:pPr algn="ctr"/>
            <a:r>
              <a:rPr lang="en-US" sz="4800" b="1" dirty="0">
                <a:latin typeface="Arial" panose="020B0604020202020204" pitchFamily="34" charset="0"/>
                <a:cs typeface="Arial" panose="020B0604020202020204" pitchFamily="34" charset="0"/>
              </a:rPr>
              <a:t>The Truth.</a:t>
            </a:r>
          </a:p>
          <a:p>
            <a:pPr algn="ctr"/>
            <a:endParaRPr lang="en-US" dirty="0">
              <a:latin typeface="Arial" panose="020B0604020202020204" pitchFamily="34" charset="0"/>
              <a:cs typeface="Arial" panose="020B0604020202020204" pitchFamily="34" charset="0"/>
            </a:endParaRPr>
          </a:p>
          <a:p>
            <a:pPr algn="ctr"/>
            <a:r>
              <a:rPr lang="en-US" sz="4800" dirty="0">
                <a:latin typeface="Arial" panose="020B0604020202020204" pitchFamily="34" charset="0"/>
                <a:cs typeface="Arial" panose="020B0604020202020204" pitchFamily="34" charset="0"/>
              </a:rPr>
              <a:t>“I can know the truth through the illumination of the Holy Spirit.”</a:t>
            </a:r>
            <a:endParaRPr lang="en-CA"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32980764"/>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C2D194-97E2-66A5-5985-C9643B94DE7A}"/>
              </a:ext>
            </a:extLst>
          </p:cNvPr>
          <p:cNvSpPr txBox="1"/>
          <p:nvPr/>
        </p:nvSpPr>
        <p:spPr>
          <a:xfrm>
            <a:off x="348343" y="384393"/>
            <a:ext cx="11495313" cy="4062651"/>
          </a:xfrm>
          <a:prstGeom prst="rect">
            <a:avLst/>
          </a:prstGeom>
          <a:noFill/>
        </p:spPr>
        <p:txBody>
          <a:bodyPr wrap="square" rtlCol="0">
            <a:spAutoFit/>
          </a:bodyPr>
          <a:lstStyle/>
          <a:p>
            <a:pPr algn="ctr"/>
            <a:r>
              <a:rPr lang="en-US" sz="4800" b="1" dirty="0">
                <a:latin typeface="Arial" panose="020B0604020202020204" pitchFamily="34" charset="0"/>
                <a:cs typeface="Arial" panose="020B0604020202020204" pitchFamily="34" charset="0"/>
              </a:rPr>
              <a:t>Paul’s Experience.</a:t>
            </a:r>
          </a:p>
          <a:p>
            <a:pPr algn="ctr"/>
            <a:endParaRPr lang="en-US" dirty="0">
              <a:latin typeface="Arial" panose="020B0604020202020204" pitchFamily="34" charset="0"/>
              <a:cs typeface="Arial" panose="020B0604020202020204" pitchFamily="34" charset="0"/>
            </a:endParaRPr>
          </a:p>
          <a:p>
            <a:pPr algn="ctr"/>
            <a:r>
              <a:rPr lang="en-US" sz="4800" dirty="0">
                <a:latin typeface="Arial" panose="020B0604020202020204" pitchFamily="34" charset="0"/>
                <a:cs typeface="Arial" panose="020B0604020202020204" pitchFamily="34" charset="0"/>
              </a:rPr>
              <a:t>Philippians 3:3, NASB – </a:t>
            </a:r>
            <a:r>
              <a:rPr lang="en-US" sz="4800" i="1" dirty="0">
                <a:latin typeface="Arial" panose="020B0604020202020204" pitchFamily="34" charset="0"/>
                <a:cs typeface="Arial" panose="020B0604020202020204" pitchFamily="34" charset="0"/>
              </a:rPr>
              <a:t>(3) for we are the true circumcision, who worship in the Spirit of God and glory in Christ Jesus and put no confidence in the flesh.</a:t>
            </a:r>
            <a:endParaRPr lang="en-CA" sz="48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44947863"/>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C2D194-97E2-66A5-5985-C9643B94DE7A}"/>
              </a:ext>
            </a:extLst>
          </p:cNvPr>
          <p:cNvSpPr txBox="1"/>
          <p:nvPr/>
        </p:nvSpPr>
        <p:spPr>
          <a:xfrm>
            <a:off x="348343" y="384393"/>
            <a:ext cx="11495313" cy="6278642"/>
          </a:xfrm>
          <a:prstGeom prst="rect">
            <a:avLst/>
          </a:prstGeom>
          <a:noFill/>
        </p:spPr>
        <p:txBody>
          <a:bodyPr wrap="square" rtlCol="0">
            <a:spAutoFit/>
          </a:bodyPr>
          <a:lstStyle/>
          <a:p>
            <a:pPr algn="ctr"/>
            <a:r>
              <a:rPr lang="en-US" sz="4800" b="1" dirty="0">
                <a:latin typeface="Arial" panose="020B0604020202020204" pitchFamily="34" charset="0"/>
                <a:cs typeface="Arial" panose="020B0604020202020204" pitchFamily="34" charset="0"/>
              </a:rPr>
              <a:t>Paul’s Experience.</a:t>
            </a:r>
          </a:p>
          <a:p>
            <a:pPr algn="ctr"/>
            <a:endParaRPr lang="en-US" dirty="0">
              <a:latin typeface="Arial" panose="020B0604020202020204" pitchFamily="34" charset="0"/>
              <a:cs typeface="Arial" panose="020B0604020202020204" pitchFamily="34" charset="0"/>
            </a:endParaRPr>
          </a:p>
          <a:p>
            <a:pPr algn="ctr"/>
            <a:r>
              <a:rPr lang="en-US" sz="4800" dirty="0">
                <a:latin typeface="Arial" panose="020B0604020202020204" pitchFamily="34" charset="0"/>
                <a:cs typeface="Arial" panose="020B0604020202020204" pitchFamily="34" charset="0"/>
              </a:rPr>
              <a:t>Galatians 1:11-12, NASB – </a:t>
            </a:r>
            <a:r>
              <a:rPr lang="en-US" sz="4800" i="1" dirty="0">
                <a:latin typeface="Arial" panose="020B0604020202020204" pitchFamily="34" charset="0"/>
                <a:cs typeface="Arial" panose="020B0604020202020204" pitchFamily="34" charset="0"/>
              </a:rPr>
              <a:t>(11) For I would have you know, brethren, that the gospel which was preached by me is not according to man. (12) For I neither received it from man, nor was I taught it, but I received it through a revelation of Jesus Christ. </a:t>
            </a:r>
            <a:endParaRPr lang="en-CA" sz="48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2512295"/>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28760</TotalTime>
  <Words>966</Words>
  <Application>Microsoft Office PowerPoint</Application>
  <PresentationFormat>Widescreen</PresentationFormat>
  <Paragraphs>83</Paragraphs>
  <Slides>18</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Sandy Hartigan</dc:creator>
  <cp:lastModifiedBy>David Hibbert</cp:lastModifiedBy>
  <cp:revision>345</cp:revision>
  <cp:lastPrinted>2021-11-20T15:52:22Z</cp:lastPrinted>
  <dcterms:created xsi:type="dcterms:W3CDTF">2019-10-05T17:38:58Z</dcterms:created>
  <dcterms:modified xsi:type="dcterms:W3CDTF">2022-09-22T00:37:44Z</dcterms:modified>
</cp:coreProperties>
</file>