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14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822CD-219C-1EF3-AEF4-CEBBD8E03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C03E1-54A4-4E1F-9B48-77CC1A16297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48A21D-3A3D-23AE-119F-0B39ADE0D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F44BF-96E8-608B-D89C-F2E165E17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025CE-BA98-4277-817E-172CAB2AA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61975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13836-2EF7-90F8-C623-5B9B4DEA1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ABB63-EA46-4436-89BC-EF7D1FA73447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220F2-B283-B6C3-0B1F-54F4D6413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E59936-0FFD-73F7-5ECB-6AB1192B0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D2B91-CB91-4EB8-82B2-FE71C75E1D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51748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EF3B9-297F-1180-04C3-058A902D2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BB604-10F5-4C0B-BCEA-A60AB34EDB15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482DC-1615-E5B6-B22A-19CE7B96A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9E055D-F5F0-F8D2-16BC-AB5F4E258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A4EDB-8124-428F-822E-026C040BEC0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599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8E790-14CC-BDCD-1813-95476277F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5C653-58B6-4CF7-B4C9-FC75273BDA78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E48BA8-387F-E530-58B4-BC6276E18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B8718-7195-B4C7-8C5A-39C5777EF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9DC2C-3549-4BF2-8E57-5535E146B3E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7559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BF493-9354-E0E8-F3BC-62C2B1217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1238F-6259-45D1-B47E-C0DE5BC9D18D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DCB59-FA35-7121-F6ED-CFE9B4AB6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B7F0C6-38C1-9F98-E5FB-992A8BF27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DF64D-E0C4-4B48-BF52-12A14B5FC8B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94661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AA19F37-0ECD-C52B-DB48-4ED6492A5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66017-9ED3-49D0-8D1A-82C46626656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DBBC9B3-5EA0-BF86-C3D3-41DD76DCE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44A517D-D8B2-8B65-27D9-1D8ADB262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3675C-256A-46A4-B7B8-7EDF674E870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509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A4CC8C2-07D6-2AFC-A901-231CF78A4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6109A-5E54-4283-92ED-DBD3F6D92B29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1D99A12-1896-4B96-6EF3-980AFBE08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5BCF515-F31D-26F4-420F-F35747BEA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6B57A-0BA8-43AE-8C19-71F7405C40B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7492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9025FA7-FF25-73E0-FCB8-76F765A0F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A036F-F861-4024-805B-5C55957CB2E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5BE182E-AD24-8322-6D80-D189154BE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B727AA7-DB09-03ED-3E86-BFF58546D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90624-E2FF-4129-8A2B-9AA7826456C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70723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F6B5724-71DC-332A-82A3-DCB405841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31389-8A32-44C9-AD1D-CA7CFB2235BD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4477794-B58B-1626-B618-4760DF479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965B9EE-9274-C0A2-6AA7-BE4764917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133B6-34D6-4851-9288-D6421158E34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1008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B76F064-A376-62F9-C0AA-BC35259AE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E453B-7AB6-4F64-9CCE-B9F48D1B8A1D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112AC94-B6DE-A6FD-07F2-D07CF089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12A2CAA-966C-F3AE-DCD1-5D165CB61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24D55-849F-4748-A742-FDCA4CEDBFC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52550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342AD12-629D-05F6-EAB2-903A60043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51697-EBAD-4A44-9F58-4D54CFE05B75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C6E6519-5AFF-07F0-74A6-5DA13A40C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D3E0E8C-3ADB-3E36-D9E3-26FEA0395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AFB9C-544E-4440-8A70-FFF8B7B80D4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1278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59433C4-640E-3A7C-3D9A-31A3D454ED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533C987-0867-6CDB-E22D-AA0FD71D29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EB5C2-2688-460E-588D-735CBDD326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A3F230DA-A550-4B53-80EB-F015A5ACE1B4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BC2419-1092-B998-59B1-BBDA6985EF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C2A7C-B992-D264-5F5B-7C446E9AE8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3C057030-ECC8-4957-B31C-44C17666B60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045F7798-841C-3157-6845-77F76C9628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624625E6-8AF3-4D93-9737-761F73C85D61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10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5">
            <a:extLst>
              <a:ext uri="{FF2B5EF4-FFF2-40B4-BE49-F238E27FC236}">
                <a16:creationId xmlns:a16="http://schemas.microsoft.com/office/drawing/2014/main" id="{8C6D5384-9F13-444B-8AA1-FCD4BD5441F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A3D0F8EE-9D9F-A8C1-C9DC-6F01D32A9A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E0E15608-7E2D-49A2-CDA1-2EA808FDE6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1" name="Group 8">
            <a:extLst>
              <a:ext uri="{FF2B5EF4-FFF2-40B4-BE49-F238E27FC236}">
                <a16:creationId xmlns:a16="http://schemas.microsoft.com/office/drawing/2014/main" id="{43027BBF-D86C-7A9B-33F0-5B882FCA925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F669EBC-3CDD-191C-AE24-13E7794697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5C3DC361-85EB-62CF-8E97-2582156EE8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11">
            <a:extLst>
              <a:ext uri="{FF2B5EF4-FFF2-40B4-BE49-F238E27FC236}">
                <a16:creationId xmlns:a16="http://schemas.microsoft.com/office/drawing/2014/main" id="{C0D4ED2C-601C-8388-C20C-E7AAAFED160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4E36A9A-EC4F-3D99-2709-B208988424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C8A58D3A-FA9F-B1A5-90C2-F770A5DC1E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4">
            <a:extLst>
              <a:ext uri="{FF2B5EF4-FFF2-40B4-BE49-F238E27FC236}">
                <a16:creationId xmlns:a16="http://schemas.microsoft.com/office/drawing/2014/main" id="{52BC220E-8208-F1D4-A010-BB110DA7974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44959CEF-B3C8-AD50-D0E4-506CF17FA1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A173F1A2-2CE0-0ED2-7218-A20F255691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054" name="Picture 17" descr="214-1">
            <a:extLst>
              <a:ext uri="{FF2B5EF4-FFF2-40B4-BE49-F238E27FC236}">
                <a16:creationId xmlns:a16="http://schemas.microsoft.com/office/drawing/2014/main" id="{05785AB4-345A-7DE9-36EB-D2BEFC967DE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5">
            <a:extLst>
              <a:ext uri="{FF2B5EF4-FFF2-40B4-BE49-F238E27FC236}">
                <a16:creationId xmlns:a16="http://schemas.microsoft.com/office/drawing/2014/main" id="{845DAAB3-9ABA-1E72-404C-2C78F0AB567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6398DB5C-BEEA-B458-D3B0-6545DCE83C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4CE91114-920F-F347-836D-021D0FEBDB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5" name="Group 8">
            <a:extLst>
              <a:ext uri="{FF2B5EF4-FFF2-40B4-BE49-F238E27FC236}">
                <a16:creationId xmlns:a16="http://schemas.microsoft.com/office/drawing/2014/main" id="{F55C5A08-40AB-BFF5-4F08-004534EEA7E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772E9B0-2D3C-24E9-B88E-280E306DAB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50481F5C-CA9C-7D06-5B67-131CA0806B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11">
            <a:extLst>
              <a:ext uri="{FF2B5EF4-FFF2-40B4-BE49-F238E27FC236}">
                <a16:creationId xmlns:a16="http://schemas.microsoft.com/office/drawing/2014/main" id="{53003213-44D4-ECFF-1F57-726F89F541A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90C95BD-9C67-50FE-C8D2-7D9145ECFF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868250AD-CC8E-2B35-20E1-6B98FD6162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4">
            <a:extLst>
              <a:ext uri="{FF2B5EF4-FFF2-40B4-BE49-F238E27FC236}">
                <a16:creationId xmlns:a16="http://schemas.microsoft.com/office/drawing/2014/main" id="{72AF6DA3-C81D-355E-4D45-134C2946413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5B97DF86-9C4E-3FC5-BD3E-95F278B6B5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DE613FE0-CEAD-7145-2D9A-410BE672A9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3078" name="Picture 17" descr="214-후렴 copy">
            <a:extLst>
              <a:ext uri="{FF2B5EF4-FFF2-40B4-BE49-F238E27FC236}">
                <a16:creationId xmlns:a16="http://schemas.microsoft.com/office/drawing/2014/main" id="{AFC78B02-344B-A04A-E310-9B7C67FF9A0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5">
            <a:extLst>
              <a:ext uri="{FF2B5EF4-FFF2-40B4-BE49-F238E27FC236}">
                <a16:creationId xmlns:a16="http://schemas.microsoft.com/office/drawing/2014/main" id="{9B31BE81-BFA4-3993-86F1-43DE2DF6308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8BB3052F-1A1A-26BC-5495-E9FA4C5075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F1E6B179-4CD6-7629-BBA8-64DFC285E7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099" name="Group 8">
            <a:extLst>
              <a:ext uri="{FF2B5EF4-FFF2-40B4-BE49-F238E27FC236}">
                <a16:creationId xmlns:a16="http://schemas.microsoft.com/office/drawing/2014/main" id="{AD724162-5CF2-3451-BD84-A827774E27F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3EB7A47-56C9-48F8-22E0-1036BC8D4B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DC96C305-B949-0755-BD28-6935B8F42A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11">
            <a:extLst>
              <a:ext uri="{FF2B5EF4-FFF2-40B4-BE49-F238E27FC236}">
                <a16:creationId xmlns:a16="http://schemas.microsoft.com/office/drawing/2014/main" id="{BFAFA435-DB0E-9478-41E8-0AC55BB405D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D2C2A96-5AE1-23B2-27FB-8186B4D329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F77D372-6171-C5BC-32C7-62ECD94B65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4">
            <a:extLst>
              <a:ext uri="{FF2B5EF4-FFF2-40B4-BE49-F238E27FC236}">
                <a16:creationId xmlns:a16="http://schemas.microsoft.com/office/drawing/2014/main" id="{606C71FA-9DB1-A2AC-A9A9-9DF58F85E45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4C792CF5-D25F-CFDE-0817-540B2FB541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F9879254-2644-201D-3433-42FB29B97C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4102" name="Picture 17" descr="214-2 copy">
            <a:extLst>
              <a:ext uri="{FF2B5EF4-FFF2-40B4-BE49-F238E27FC236}">
                <a16:creationId xmlns:a16="http://schemas.microsoft.com/office/drawing/2014/main" id="{E50571B3-41A4-89EB-8E04-6A8E6195B36B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5">
            <a:extLst>
              <a:ext uri="{FF2B5EF4-FFF2-40B4-BE49-F238E27FC236}">
                <a16:creationId xmlns:a16="http://schemas.microsoft.com/office/drawing/2014/main" id="{21BAEDFF-C547-37E0-A53F-029B72366AE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062623BC-DF92-777E-2166-51D9CBACB8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19E1E14D-932A-D018-10AC-2315E683E2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3" name="Group 8">
            <a:extLst>
              <a:ext uri="{FF2B5EF4-FFF2-40B4-BE49-F238E27FC236}">
                <a16:creationId xmlns:a16="http://schemas.microsoft.com/office/drawing/2014/main" id="{E5559D41-CC16-CDCD-073E-CC43E4FC396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F0F9275-6020-365D-4470-1CB375A36F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B643DA28-4BA4-696D-A34E-96C15D54FE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11">
            <a:extLst>
              <a:ext uri="{FF2B5EF4-FFF2-40B4-BE49-F238E27FC236}">
                <a16:creationId xmlns:a16="http://schemas.microsoft.com/office/drawing/2014/main" id="{045E3EC3-EF00-3732-708F-F6AE8C65AFE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9F4EF1A-BB21-C530-F8CC-DD15A77DD5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32A79649-2DC7-0E95-EEC8-8E1870762A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4">
            <a:extLst>
              <a:ext uri="{FF2B5EF4-FFF2-40B4-BE49-F238E27FC236}">
                <a16:creationId xmlns:a16="http://schemas.microsoft.com/office/drawing/2014/main" id="{2DD666B6-75B1-9EB3-0F7D-CC8D276F56E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A231ECC1-6683-084C-2972-9865DAAECE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DBBECD03-32C0-0D9D-A336-FE0AFB3EE2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5126" name="Picture 17" descr="214-후렴 copy">
            <a:extLst>
              <a:ext uri="{FF2B5EF4-FFF2-40B4-BE49-F238E27FC236}">
                <a16:creationId xmlns:a16="http://schemas.microsoft.com/office/drawing/2014/main" id="{D4C7BB66-5782-127C-D2FC-F0823103FF3A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7">
            <a:extLst>
              <a:ext uri="{FF2B5EF4-FFF2-40B4-BE49-F238E27FC236}">
                <a16:creationId xmlns:a16="http://schemas.microsoft.com/office/drawing/2014/main" id="{841ACB13-58ED-1725-21C1-69774F47D7F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18">
              <a:hlinkClick r:id="rId3" action="ppaction://hlinksldjump"/>
              <a:extLst>
                <a:ext uri="{FF2B5EF4-FFF2-40B4-BE49-F238E27FC236}">
                  <a16:creationId xmlns:a16="http://schemas.microsoft.com/office/drawing/2014/main" id="{26F238D7-6E26-A019-73F6-6F88F77E82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19">
              <a:hlinkClick r:id="rId5" action="ppaction://hlinksldjump"/>
              <a:extLst>
                <a:ext uri="{FF2B5EF4-FFF2-40B4-BE49-F238E27FC236}">
                  <a16:creationId xmlns:a16="http://schemas.microsoft.com/office/drawing/2014/main" id="{CC7F1FE7-91F5-7C90-8A0C-1BAE50986E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7" name="Group 20">
            <a:extLst>
              <a:ext uri="{FF2B5EF4-FFF2-40B4-BE49-F238E27FC236}">
                <a16:creationId xmlns:a16="http://schemas.microsoft.com/office/drawing/2014/main" id="{AAC97164-F330-62E9-553C-6E7D4E5FACF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21">
              <a:hlinkClick r:id="rId6" action="ppaction://hlinksldjump"/>
              <a:extLst>
                <a:ext uri="{FF2B5EF4-FFF2-40B4-BE49-F238E27FC236}">
                  <a16:creationId xmlns:a16="http://schemas.microsoft.com/office/drawing/2014/main" id="{F7B846DB-4B2F-9B6C-4B04-FFCC942B63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22">
              <a:hlinkClick r:id="rId3" action="ppaction://hlinksldjump"/>
              <a:extLst>
                <a:ext uri="{FF2B5EF4-FFF2-40B4-BE49-F238E27FC236}">
                  <a16:creationId xmlns:a16="http://schemas.microsoft.com/office/drawing/2014/main" id="{A5CE7BF5-D0A9-B23D-8C43-6A0770D774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23">
            <a:extLst>
              <a:ext uri="{FF2B5EF4-FFF2-40B4-BE49-F238E27FC236}">
                <a16:creationId xmlns:a16="http://schemas.microsoft.com/office/drawing/2014/main" id="{E192BFAE-FDC6-E8BA-46DB-87D173C329C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24">
              <a:hlinkClick r:id="rId7" action="ppaction://hlinksldjump"/>
              <a:extLst>
                <a:ext uri="{FF2B5EF4-FFF2-40B4-BE49-F238E27FC236}">
                  <a16:creationId xmlns:a16="http://schemas.microsoft.com/office/drawing/2014/main" id="{4D250639-EBDE-8E7C-2FE3-E668758932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25">
              <a:hlinkClick r:id="rId8" action="ppaction://hlinksldjump"/>
              <a:extLst>
                <a:ext uri="{FF2B5EF4-FFF2-40B4-BE49-F238E27FC236}">
                  <a16:creationId xmlns:a16="http://schemas.microsoft.com/office/drawing/2014/main" id="{54D09777-8BB4-2EFA-9002-D068EF728A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26">
            <a:extLst>
              <a:ext uri="{FF2B5EF4-FFF2-40B4-BE49-F238E27FC236}">
                <a16:creationId xmlns:a16="http://schemas.microsoft.com/office/drawing/2014/main" id="{3ADFC743-8DAF-3A87-FF28-865C131D33F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27">
              <a:extLst>
                <a:ext uri="{FF2B5EF4-FFF2-40B4-BE49-F238E27FC236}">
                  <a16:creationId xmlns:a16="http://schemas.microsoft.com/office/drawing/2014/main" id="{B023ED35-D65B-7D07-4A73-97ED197698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28">
              <a:hlinkClick r:id="rId9" action="ppaction://hlinksldjump"/>
              <a:extLst>
                <a:ext uri="{FF2B5EF4-FFF2-40B4-BE49-F238E27FC236}">
                  <a16:creationId xmlns:a16="http://schemas.microsoft.com/office/drawing/2014/main" id="{17900681-D22B-4E48-E700-05817BD396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6150" name="Picture 17" descr="214-3 copy">
            <a:extLst>
              <a:ext uri="{FF2B5EF4-FFF2-40B4-BE49-F238E27FC236}">
                <a16:creationId xmlns:a16="http://schemas.microsoft.com/office/drawing/2014/main" id="{ED5A8F8D-B171-E249-2C18-AD78BE1FA29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5">
            <a:extLst>
              <a:ext uri="{FF2B5EF4-FFF2-40B4-BE49-F238E27FC236}">
                <a16:creationId xmlns:a16="http://schemas.microsoft.com/office/drawing/2014/main" id="{8B281DAB-FC0F-E54A-53DD-1FBCF2B0466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03588F56-A630-4D1E-3F3F-62A6BDDDFD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FAA18069-1299-8F26-56BD-09F2AB1D0C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1" name="Group 8">
            <a:extLst>
              <a:ext uri="{FF2B5EF4-FFF2-40B4-BE49-F238E27FC236}">
                <a16:creationId xmlns:a16="http://schemas.microsoft.com/office/drawing/2014/main" id="{716BDA49-0AEC-F0CB-5D3E-6B14B536671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7FC6FF1-4C73-3065-4990-13E9302A2F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51ACFA28-60EA-C658-99F6-91D3EB375F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11">
            <a:extLst>
              <a:ext uri="{FF2B5EF4-FFF2-40B4-BE49-F238E27FC236}">
                <a16:creationId xmlns:a16="http://schemas.microsoft.com/office/drawing/2014/main" id="{B7C615E6-751B-36D7-ADF0-F51ED18A360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0EBCA65-8B99-CB5A-A68B-950155F902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D8833747-4378-6D4B-9D3A-199FFC7EA1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4">
            <a:extLst>
              <a:ext uri="{FF2B5EF4-FFF2-40B4-BE49-F238E27FC236}">
                <a16:creationId xmlns:a16="http://schemas.microsoft.com/office/drawing/2014/main" id="{F566A1B6-1478-528C-C5C9-D0FAC2B1BD2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EACD6F30-F2C0-2CD9-D565-C1422AF0A1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6A2F9D5E-D3C2-1C12-1309-F04F49574A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7174" name="Picture 17" descr="214-후렴 copy">
            <a:extLst>
              <a:ext uri="{FF2B5EF4-FFF2-40B4-BE49-F238E27FC236}">
                <a16:creationId xmlns:a16="http://schemas.microsoft.com/office/drawing/2014/main" id="{F23ACDEF-A6FD-C296-13B3-4BA68EB64E7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5">
            <a:extLst>
              <a:ext uri="{FF2B5EF4-FFF2-40B4-BE49-F238E27FC236}">
                <a16:creationId xmlns:a16="http://schemas.microsoft.com/office/drawing/2014/main" id="{A74D6E77-5C80-2DD6-2613-4191836AA3F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8D4D7A43-FD82-9CED-7D87-190724349A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87D49170-C66E-4DB5-7AE7-04A4A16AC5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5" name="Group 8">
            <a:extLst>
              <a:ext uri="{FF2B5EF4-FFF2-40B4-BE49-F238E27FC236}">
                <a16:creationId xmlns:a16="http://schemas.microsoft.com/office/drawing/2014/main" id="{EAC3B76F-6BBC-C11A-3B1D-5C87DDF6EA7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ECB295E-C788-DEB4-DA86-D2A10EA921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1BF12E81-2CC1-2122-8CA2-E5944BA6EC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11">
            <a:extLst>
              <a:ext uri="{FF2B5EF4-FFF2-40B4-BE49-F238E27FC236}">
                <a16:creationId xmlns:a16="http://schemas.microsoft.com/office/drawing/2014/main" id="{B3984C39-B417-BC5D-EAA2-1148442BF39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7A6AFFF-5C21-70A0-227A-986D7A21E3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758E70F-2417-1E13-19E5-90FB270CA4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4">
            <a:extLst>
              <a:ext uri="{FF2B5EF4-FFF2-40B4-BE49-F238E27FC236}">
                <a16:creationId xmlns:a16="http://schemas.microsoft.com/office/drawing/2014/main" id="{F55A0C0F-C508-A0A5-6756-5327AEA531A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F30C4694-A4DF-C484-8696-7CEB4AF6A7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37F62CBA-8036-C0E8-C4A6-CE823A7BEF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8198" name="Picture 17" descr="214-4 copy">
            <a:extLst>
              <a:ext uri="{FF2B5EF4-FFF2-40B4-BE49-F238E27FC236}">
                <a16:creationId xmlns:a16="http://schemas.microsoft.com/office/drawing/2014/main" id="{755FD698-73FD-3DF0-34B4-D6AE5EEF42A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5">
            <a:extLst>
              <a:ext uri="{FF2B5EF4-FFF2-40B4-BE49-F238E27FC236}">
                <a16:creationId xmlns:a16="http://schemas.microsoft.com/office/drawing/2014/main" id="{C16C9630-0557-ED04-9606-6641EE51A3B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7DFECEC4-3C8E-40C0-2123-A6833FDE21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C490CED2-AF90-4B28-398D-FD39D945CE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19" name="Group 8">
            <a:extLst>
              <a:ext uri="{FF2B5EF4-FFF2-40B4-BE49-F238E27FC236}">
                <a16:creationId xmlns:a16="http://schemas.microsoft.com/office/drawing/2014/main" id="{B1ACA4F6-95FF-E002-FC3A-7D3BB850C8F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4CB4B96-5659-30CF-5F28-5F26D0D042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5D84C0B0-7221-881B-46AD-7819D3CA0D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11">
            <a:extLst>
              <a:ext uri="{FF2B5EF4-FFF2-40B4-BE49-F238E27FC236}">
                <a16:creationId xmlns:a16="http://schemas.microsoft.com/office/drawing/2014/main" id="{7F8252B6-14B9-4B6F-B8E5-1A9E9C47F47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070C5A4-0CF5-BF03-188A-8F449DAE7B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15AEA24F-5FE6-EE31-2B4D-BB5D51FB97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4">
            <a:extLst>
              <a:ext uri="{FF2B5EF4-FFF2-40B4-BE49-F238E27FC236}">
                <a16:creationId xmlns:a16="http://schemas.microsoft.com/office/drawing/2014/main" id="{653A23DE-B2D7-5024-D204-C8DC1D45FE7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7017E32A-6CAC-8F6E-56B0-45B4D08B09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D9B49ED2-88BD-EF8C-4AF7-A3252EB662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9222" name="Picture 17" descr="214-후렴end copy">
            <a:extLst>
              <a:ext uri="{FF2B5EF4-FFF2-40B4-BE49-F238E27FC236}">
                <a16:creationId xmlns:a16="http://schemas.microsoft.com/office/drawing/2014/main" id="{A72290CC-D038-0BE5-1459-36413561DCAF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2008-12-18T09:14:46Z</dcterms:created>
  <dcterms:modified xsi:type="dcterms:W3CDTF">2025-01-08T07:31:14Z</dcterms:modified>
</cp:coreProperties>
</file>