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49" r:id="rId3"/>
    <p:sldId id="450" r:id="rId4"/>
    <p:sldId id="451" r:id="rId5"/>
    <p:sldId id="452" r:id="rId6"/>
    <p:sldId id="453" r:id="rId7"/>
    <p:sldId id="454" r:id="rId8"/>
    <p:sldId id="455" r:id="rId9"/>
    <p:sldId id="456" r:id="rId10"/>
    <p:sldId id="457" r:id="rId11"/>
    <p:sldId id="458" r:id="rId12"/>
    <p:sldId id="459" r:id="rId13"/>
    <p:sldId id="460" r:id="rId14"/>
    <p:sldId id="461" r:id="rId15"/>
    <p:sldId id="46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948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33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390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27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75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9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464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37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059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16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344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50524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4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 밤에 왕이 잠이 오지 아니하므로 명령하여 역대 일기를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앞에서 읽히더니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왕이 하만에게 이르되 너는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속히 왕복과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대궐 문에 앉은 유다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행하되 무릇 네가 말한 것에서 조금도 빠짐이 없이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하만이 왕복과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입히고 말을 태워 성 중 거리로 다니며 그 앞에서 반포하되 왕이 존귀하게 하시기를 원하시는 사람에게는 이같이 할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대궐 문으로 돌아오고 하만은 번뇌하여 머리를 싸고 급히 집으로 돌아가서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자기가 당한 모든 일을 그의 아내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세레스와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친구에게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중 지혜로운 자와 그의 아내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세레스가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과연 유다 사람의 후손이면 당신이 그 앞에서 굴욕을 당하기 시작하였으니 능히 그를 이기지 못하고 분명히 그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엎드러지리이다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아직 말이 그치지 아니하여서 왕의 내시들이 이르러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에스더가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베푼 잔치에 빨리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속에 기록하기를 문을 지키던 왕의 두 내시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빅다나와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데레스가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아하수에로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암살하려는 음모를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고발하였다 하였는지라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이 일에 대하여 무슨 존귀와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관작을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베풀었느냐 하니 측근 신하들이 대답하되 아무것도 베풀지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누가 뜰에 있느냐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마침 하만이 자기가 세운 나무에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모르드개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달기를 왕께 구하고자 하여 왕궁 바깥뜰에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측근 신하들이 아뢰되 하만이 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섰나이다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왕이 이르되 들어오게 하라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하만이 들어오거늘 왕이 묻되 왕이 존귀하게 하기를 원하는 사람에게 어떻게 하여야 하겠느냐 하만이 심중에 이르되 왕이 존귀하게 하기를 원하시는 자는 나 외에 누구리요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 아뢰되 왕께서 사람을 존귀하게 하시려면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왕께서 입으시는 왕복과 왕께서 타시는 말과 머리에 쓰시는 왕관을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왕복과 말을 왕의 신하 중 가장 존귀한 자의 손에 맡겨서 왕이 존귀하게 하시기를 원하시는 사람에게 옷을 입히고 말을 태워서 성 중 거리로 다니며 그 앞에서 반포하여 이르기를 왕이 존귀하게 하기를 원하시는 사람에게는 이같이 할 것이라 하게 하소서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315</Words>
  <Application>Microsoft Office PowerPoint</Application>
  <PresentationFormat>와이드스크린</PresentationFormat>
  <Paragraphs>28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2024-10-01T10:04:29Z</dcterms:modified>
</cp:coreProperties>
</file>