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00AC6-41C2-7D76-8672-379BE9A93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5D735E-7BDC-4073-B323-6424BB07BEE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2D86A-4451-22CE-E33C-E11A5265C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A6F13-B615-CE8C-6C8F-298C3FF09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2F52C-5DDA-4FCF-AF4D-F81F7E168D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718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A1536-4022-0008-46EF-EDE0766F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92D431-7903-45E6-ADCD-EADD7C217B2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ED177-11BE-D79F-D4B1-325491C59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9BA88-8C51-6B97-9686-80E96097F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B06FC-1F22-4337-9540-AE3781BB06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832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A44A1-86A7-E222-8E5A-A427CC68A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1E221B-5DE1-48BA-B15F-557CA322A2F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07D1D-E0BC-F0DB-E1BF-A15750655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64ABE-1875-E99B-E921-C253C886F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A957B-0684-4775-ADC4-141DF55C46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573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FC7CC-DD1D-ADD5-ED89-89FA41549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B0CA23-6C47-4332-BB65-16CD63BE6C7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9D252-BD29-49FD-7081-58ABFC7D4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26BC3-969A-0C22-963B-3DF63950E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E3C0B-45AE-48DC-9513-039FCF095B0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831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8D0F5-A8CC-D408-16F2-033D446E5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9C0D4D-AD89-499F-B1D9-8AF401E65B2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78E61-ED9E-0C14-AEBC-42E6E52E5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B185D-53D7-D174-7756-F4CE0D49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A39B2-5F76-4AB2-9B19-09FAD2D312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20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CFF569-03F9-289B-6E0F-6C3B1936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63EF6C-4200-40E8-A9DD-4A55BD5B8E0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9CA7B32-D5F1-88C1-D855-8F3F733EF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12479B-CBD2-15E9-8298-CB56F6165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9F081-61A0-4189-AC6C-C6A3BE4CD6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480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BD6194D-BBDD-FC01-81E3-E9426C63E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5D8175-1A61-4D05-AAD8-4E837C53BDE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AA1A77D-8CDE-3D27-2680-96B2C53D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FBD1D7-037E-1D86-1950-DA8CF3027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03EFE-B895-42C7-A263-989ED5B557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9737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1BB2788-4421-94BF-C5B5-B66B07171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A96AA-FA00-481A-BCE7-F0075A28B1E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8464CD1-77C9-4137-F067-9182EDA47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25E5B49-211D-8888-9753-D840E3B61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5E2B2-906B-4A2E-ABE5-0594606A42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241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C60D30B-4283-CC16-9B20-62A2A576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3E516E-0539-41C9-8993-013D7547EDF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B1EC3D3-9D56-3B09-092E-8F76751F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B89768F-3521-32BC-4232-1CD6DF6B1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AF4B8-94C3-4016-BF80-AA1D240B9C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786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4C93E4-D3C5-42B5-0CFF-31B9EDBB6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E6202B-69AF-40B7-8B19-B69832DDCCA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87DC6FA-4E89-5A65-5D52-DABC11A4C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83D8E2E-33F1-5BF0-0C16-A0CB9372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6346C-012B-4436-9A57-38E21ADCAF3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28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AB19C3-4727-A71B-DC05-FBAEAD210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B152AD-711D-4518-9F66-55BEAED7212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4F057D-9055-E4EC-4040-87E2FC26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D21BF1-B207-CF71-44FB-545F1ED1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B8CAE-47FD-4670-848F-DE55F8CB812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824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855D575-F82C-8E61-76CA-57E65835BD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DE28996-77C0-9EAC-64FC-003B392826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C01D-4BC3-4269-337B-6463CF7856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B4678C3-687E-4AFE-84EF-EDAD4496327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F8F5E-BAA1-87FE-AD76-B9F6C70891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AEBFB-B01B-244A-BAAB-B9084BEC32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43B865A-3197-4786-A394-3D6522EC545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C399570D-C48E-9F3C-20D6-0D0AEDB051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01AC198-F65D-4B5A-8595-DC95C63ADE5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7A3EC995-63FD-82BC-BA66-35489D594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9E6CB15-66FC-D442-CC76-EDE58B029C2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BF4AA18-0133-F244-55A0-FF65A51147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D3A76BA-FC4E-EF34-2588-FD8FF18E3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DF93D94-10E1-9BFD-FBA9-15345201BB1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52AE300-A90A-AC89-50B4-F421BD295A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556F6AC-F48A-A141-CABA-3FCE6FEFA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7D2E1FC-A46F-2029-DE6F-FC168007C4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29900AB-0A20-E8BC-0B88-3E2A3EB275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534550-F0F8-F313-44B9-2B4959F88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A9849B19-4C19-F952-2A0D-F7B99C4762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93EC8E3D-016B-5FFF-6EF2-7310EA458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2FFC47D-1FF0-4DC5-43DA-B9134A0C0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>
            <a:extLst>
              <a:ext uri="{FF2B5EF4-FFF2-40B4-BE49-F238E27FC236}">
                <a16:creationId xmlns:a16="http://schemas.microsoft.com/office/drawing/2014/main" id="{7D13D642-E1DA-999B-7157-63DD76B16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CBF21601-974B-0F14-A9D7-59CEC9E22E7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5F32BB0-34D2-BDCE-88E1-8DDD186E23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99BA097-6FBD-8DB3-DF0B-35858DD578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4A88807-433A-78B6-0669-0286DA2D5E9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C112DF-8A7B-F09E-1713-030A44E389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FB2E020-90AC-AE52-16DB-CB2515533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2D5889E-360E-A05F-CD4D-4327255CD25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E6565D4-C6F5-20B2-A2A3-B30890135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C67B024-7D3E-DC40-A967-641139B96E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84B4664D-12C3-5C60-BD6B-CD9B36F6946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3D94652-8E9B-337C-8801-323DE967B0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2FF02A8-E52C-F865-8715-39080A5AD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DB300095-17AC-5D0F-1BC3-CB801FD41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F40EF61-5289-76D9-E300-7E836DABEA5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390DCD8-D374-36AE-F7C2-F81381806C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9D93D3B-2F1A-98F9-0052-1FD610E230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A3665FD-5CA9-3CAA-3074-795C32102F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AC27947-0C7C-F737-544B-F7F7A35055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429EADF-07C0-5382-DE4B-A1D3C41EA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480CA59-FCB9-A0E8-0D6F-E2642FEB412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3E6FD9F-17DA-F019-55E6-E8DFAF1AA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6B1D077-9C08-882D-7AB9-50E235203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D064ACBF-AA08-7ABA-29DB-01A612F082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FD3C2677-5764-1923-3592-BC517E353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00B5029-2175-90D9-5A30-DC38A724AA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0A3F7640-10D4-D08C-A446-571F46821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B66F729-4F60-CEB4-9D6A-62721E8BFD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946FB8D-B8D1-3B4F-28AA-71A4451245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E983773-56CE-2861-1611-31E26AAF4B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8672D9E-3C3C-7C28-8F3E-50FB63C9D6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43E48A2-D2BC-A719-DEBF-A454DB0E2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7F57F84-11AB-BF70-8902-444B431F4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EB43D3F-E3B9-103A-CB11-003FBDA51F4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3B645FF-204E-5656-3715-42025F7A84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1F51411-175C-A27D-2AF1-D4AD74780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8F657F98-AAD1-9E1E-936D-A3B8B01830C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A1E343E1-7070-5CF0-9770-270BB64BD1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4ABC353-5242-DB2A-F10A-BF9BAD69AF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99ADF8C3-1F6D-F860-BA5E-088D8407F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5DC3D2D-A5B5-52E9-A427-39691FA95C3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CC6627-B183-F13C-D12A-5265796A8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06FBD43-58A5-CCC4-7D7C-EF6658CC40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4B29E5D-5690-47A8-72BC-8F603490CC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2EC13DC-19C5-1481-67AD-7EAE6A414C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0B47B77-7003-8626-6F28-E7001E94C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94E73B1-AF8D-41D6-725E-B2217C83CBA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7318744-9ACA-8617-3F7C-85195DC5CE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3BD09BA-496C-CF6D-A2CF-C450CDD74D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710691E2-1694-21D0-3805-3521C37823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EAE9B2C6-57BD-2247-6489-2209C1F88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E831325-34FC-9677-9F09-57516165D0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BECCBC07-1849-83F5-EFDA-78CFC1614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AFBC04BE-B281-FBA8-9948-89B381F6BFC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E4A0DAB-6851-37F8-06AB-DE37BAE3A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0F77861-EB8C-8A4F-2265-A913EE564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3AB5B24-D246-71D7-D931-A018A1EFD5F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2894BA7-D93E-ED3D-3BF2-D0983E817D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AD1D89-0052-3BF4-E4AB-A26A8FEAF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053FF67-E685-99A1-66E6-83BC7DB927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113DB69-6ED8-8A9E-C72B-F49E002A0F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EBA1235-4C1C-AE7A-3C61-463082D2D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3BD09AF1-86AD-6AFE-A688-5DF049016CD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64C23C7B-581E-504C-FE34-679FDB6019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5353F6D-5484-F5E3-051F-C6465DE942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5E6561AA-A05B-1C4F-FC7A-5F64E5708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7B9773C4-B03D-A438-9178-73C0C341D7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6C2CE02-8391-015B-45BE-2285766CB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ABA803B-C712-04EF-8C5C-691E8372CD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9B6575D5-EB6F-3C5A-E8ED-784D17D3A7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117147E-A7ED-9B96-B6A7-3B8D2DF95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9DD1BA0-7CEA-2048-1C48-525BBF1C5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8B0293B-F42F-A2F0-B292-0C08898F0DD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35F203-2482-9A24-E1AC-8511CE757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5E6C5DB-60E1-356C-98F5-D65C1C728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090D694F-05F6-3A1A-E94A-592E9E00A06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79CDE1AE-AA7D-5737-F6B1-5815CB613D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25DA2F6-67BE-F8EC-5B67-E2F00AFA9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66A83E4B-F37D-D59D-9611-80D68DB33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CC208DB9-0F32-4F0E-ACF1-CC998121A3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9E7B138-FDAA-BA2B-019A-A1EE46D16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CFC901-A121-D800-5B60-9CB4AC33B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DEC68085-7F6F-67F3-435A-013E183B178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A35B75B-5B9A-CF99-3598-8EFEE7871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A3F9710-B995-69D8-0A6B-9078BABEA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879B230-A7B2-AE63-4544-803A71152EA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5D035E3-46C1-8247-C564-9E9AEB91A3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EAE24DC-B4DC-BF80-C4FC-E54356D3AF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36BA355A-29B7-6315-BC6E-F98994E120B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1CE36C19-9ECE-A29C-2FAD-987615C538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14F399A-E31E-D8D7-043E-CD9387B49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2008-08-28T18:36:47Z</dcterms:created>
  <dcterms:modified xsi:type="dcterms:W3CDTF">2024-10-09T00:19:46Z</dcterms:modified>
</cp:coreProperties>
</file>