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11" r:id="rId3"/>
    <p:sldId id="512" r:id="rId4"/>
    <p:sldId id="513" r:id="rId5"/>
    <p:sldId id="514" r:id="rId6"/>
    <p:sldId id="515" r:id="rId7"/>
    <p:sldId id="516" r:id="rId8"/>
    <p:sldId id="517" r:id="rId9"/>
    <p:sldId id="518" r:id="rId10"/>
    <p:sldId id="519" r:id="rId11"/>
    <p:sldId id="520" r:id="rId12"/>
    <p:sldId id="521" r:id="rId13"/>
    <p:sldId id="522" r:id="rId14"/>
    <p:sldId id="523" r:id="rId15"/>
    <p:sldId id="524" r:id="rId16"/>
    <p:sldId id="525" r:id="rId17"/>
    <p:sldId id="526" r:id="rId18"/>
    <p:sldId id="527" r:id="rId19"/>
    <p:sldId id="528" r:id="rId20"/>
    <p:sldId id="529" r:id="rId21"/>
    <p:sldId id="530" r:id="rId22"/>
    <p:sldId id="531" r:id="rId23"/>
    <p:sldId id="532" r:id="rId24"/>
    <p:sldId id="533" r:id="rId25"/>
    <p:sldId id="534" r:id="rId26"/>
    <p:sldId id="535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1A8EE6-3AF8-4D6A-B3AC-25C998137E0E}" v="3" dt="2023-08-04T07:33:17.9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88" d="100"/>
          <a:sy n="188" d="100"/>
        </p:scale>
        <p:origin x="514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A01A8EE6-3AF8-4D6A-B3AC-25C998137E0E}"/>
    <pc:docChg chg="addSld delSld modSld">
      <pc:chgData name="군만두 맛있다" userId="88f4dfb63950bb32" providerId="LiveId" clId="{A01A8EE6-3AF8-4D6A-B3AC-25C998137E0E}" dt="2023-08-04T07:33:17.954" v="2"/>
      <pc:docMkLst>
        <pc:docMk/>
      </pc:docMkLst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956028477" sldId="511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3141155484" sldId="512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1682933653" sldId="513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2266193769" sldId="514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2518690821" sldId="515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3307512063" sldId="516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1581244943" sldId="517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2714762213" sldId="518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2502189904" sldId="519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2538993446" sldId="520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4047539175" sldId="521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4045940727" sldId="522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765478892" sldId="523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141570338" sldId="524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2318009437" sldId="525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2870238232" sldId="526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144565926" sldId="527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837334262" sldId="528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744116561" sldId="529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3770242298" sldId="530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3310366474" sldId="531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1819096486" sldId="532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848540382" sldId="533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2276136961" sldId="534"/>
        </pc:sldMkLst>
      </pc:sldChg>
      <pc:sldChg chg="add del setBg">
        <pc:chgData name="군만두 맛있다" userId="88f4dfb63950bb32" providerId="LiveId" clId="{A01A8EE6-3AF8-4D6A-B3AC-25C998137E0E}" dt="2023-08-04T07:33:17.954" v="2"/>
        <pc:sldMkLst>
          <pc:docMk/>
          <pc:sldMk cId="1562035226" sldId="53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005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2601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317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03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1350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4801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3708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99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9063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5998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3225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70081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27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볼지어다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신 같이 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형 아론은 네 대언자가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56028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모세와 아론이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여호와께서 명령하신 대로 행하여 아론이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신하 앞에 지팡이를 던지니 뱀이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38993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바로도 현인들과 마술사들을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애굽 요술사들도 그들의 요술로 그와 같이 행하되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47539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각 사람이 지팡이를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던지매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뱀이 되었으나 아론의 지팡이가 그들의 지팡이를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삼키니라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45940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바로의 마음이 완악하여 그들의 말을 듣지 아니하니 여호와의 말씀과 같더라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65478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바로의 마음이 완강하여 백성 보내기를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거절하는도다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1570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아침에 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가라 보라 그가 물 있는 곳으로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나오리니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나일 강 가에 서서 그를 맞으며 그 뱀 되었던 지팡이를 손에 잡고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318009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이르기를 히브리 사람의 하나님 여호와께서 나를 왕에게 보내어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백성을 보내라 그러면 그들이 광야에서 나를 섬길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하였으나 이제까지 네가 듣지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70238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여호와가 이같이 이르노니 네가 이로 말미암아 나를 여호와인 줄 알리라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볼지어다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내 손의 지팡이로 나일 강을 치면 그것이 피로 변하고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45659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나일 강의 고기가 죽고 그 물에서는 악취가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사람들이 그 강 물 마시기를 싫어하리라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37334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또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아론에게 명령하기를 네 지팡이를 잡고 네 팔을 애굽의 물들과 강들과 운하와 못과 모든 호수 위에 내밀라 하라 그것들이 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온 땅과 나무 그릇과 돌 그릇 안에 모두 피가 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44116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명령한 바를 너는 네 형 아론에게 말하고 그는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말하여 그에게 이스라엘 자손을 그 땅에서 내보내게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411554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모세와 아론이 여호와께서 명령하신 대로 행하여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신하의 목전에서 지팡이를 들어 나일 강을 치니 그 물이 다 피로 변하고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70242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나일 강의 고기가 죽고 그 물에서는 악취가 나니 애굽 사람들이 나일 강 물을 마시지 못하며 애굽 온 땅에는 피가 있으나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103664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요술사들도 자기들의 요술로 그와 같이 행하므로 바로의 마음이 완악하여 그들의 말을 듣지 아니하니 여호와의 말씀과 같더라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8190964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돌이켜 궁으로 들어가고 그 일에 관심을 가지지도 아니하였고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485403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사람들은 나일 강 물을 마실 수 없으므로 나일 강 가를 두루 파서 마실 물을 구하였더라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76136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나일 강을 치신 후 이레가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62035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바로의 마음을 완악하게 하고 내 표징과 내 이적을 애굽 땅에서 많이 행할 것이나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682933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너희의 말을 듣지 아니할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터인즉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내 손을 애굽에 뻗쳐 여러 큰 심판을 내리고 내 군대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백성 이스라엘 자손을 그 땅에서 인도하여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낼지라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66193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손을 애굽 위에 펴서 이스라엘 자손을 그 땅에서 인도하여 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때에야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사람이 나를 여호와인 줄 알리라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18690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모세와 아론이 여호와께서 자기들에게 명령하신 대로 행하였더라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07512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말할 때에 모세는 팔십 세였고 아론은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팔십삼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81244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모세와 아론에게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714762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이르기를 너희는 이적을 보이라 하거든 너는 아론에게 말하기를 너의 지팡이를 들어서 바로 앞에 던지라 하라 그것이 뱀이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02189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481</Words>
  <Application>Microsoft Office PowerPoint</Application>
  <PresentationFormat>와이드스크린</PresentationFormat>
  <Paragraphs>50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25</vt:i4>
      </vt:variant>
    </vt:vector>
  </HeadingPairs>
  <TitlesOfParts>
    <vt:vector size="3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2023-08-04T07:33:18Z</dcterms:modified>
</cp:coreProperties>
</file>