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112" r:id="rId3"/>
    <p:sldId id="1113" r:id="rId4"/>
    <p:sldId id="1114" r:id="rId5"/>
    <p:sldId id="1115" r:id="rId6"/>
    <p:sldId id="1116" r:id="rId7"/>
    <p:sldId id="1117" r:id="rId8"/>
    <p:sldId id="1118" r:id="rId9"/>
    <p:sldId id="1119" r:id="rId10"/>
    <p:sldId id="1120" r:id="rId11"/>
    <p:sldId id="1121" r:id="rId12"/>
    <p:sldId id="1122" r:id="rId13"/>
    <p:sldId id="1123" r:id="rId14"/>
    <p:sldId id="1124" r:id="rId15"/>
    <p:sldId id="1125" r:id="rId16"/>
    <p:sldId id="1126" r:id="rId17"/>
    <p:sldId id="1127" r:id="rId18"/>
    <p:sldId id="1128" r:id="rId19"/>
    <p:sldId id="1129" r:id="rId20"/>
    <p:sldId id="1130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6/11/relationships/changesInfo" Target="changesInfos/changesInfo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10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5426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1623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7153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8890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6718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5667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868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221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0477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3960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033428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129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주의 인자를 따라 내게 은혜를 베푸시며 주의 많은 긍휼을 따라 내 죄악을 지워 주소서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2319431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내 속에 정한 마음을 창조하시고 내 안에 정직한 영을 새롭게 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3273909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나를 주 앞에서 쫓아내지 마시며 주의 성령을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거두지 마소서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25993087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구원의 즐거움을 내게 회복시켜 주시고 자원하는 심령을 주사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붙드소서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1586107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그리하면 내가 범죄자에게 주의 도를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가르치리니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죄인들이 주께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돌아오리이다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2125610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나의 구원의 하나님이여 피 흘린 죄에서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건지소서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혀가 주의 공의를 높이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노래하리이다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25131802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주여 내 입술을 열어 주소서 내 입이 주를 찬송하여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전파하리이다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8646596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주께서는 제사를 기뻐하지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아니하시나니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그렇지 아니하면 내가 드렸을 것이라 주는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기뻐하지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아니하시나이다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26061036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하나님께서 구하시는 제사는 상한 심령이라 하나님이여 상하고 통회하는 마음을 주께서 멸시하지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아니하시리이다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16778468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은택으로 시온에 선을 행하시고 예루살렘 성을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쌓으소서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14075321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주께서 의로운 제사와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온전한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기뻐하시리니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때에 그들이 수소를 주의 제단에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드리리이다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104832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죄악을 말갛게 씻으시며 나의 죄를 깨끗이 제하소서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1886952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무릇 나는 내 죄과를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죄가 항상 내 앞에 있나이다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110954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범죄하여 주의 목전에 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행하였사오니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주께서 말씀하실 때에 의로우시다 하고 주께서 심판하실 때에 순전하시다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3440591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죄악 중에서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출생하였음이여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어머니가 죄 중에서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잉태하였나이다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4008510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주께서는 중심이 진실함을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원하시오니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내게 지혜를 은밀히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가르치시리이다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2804533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우슬초로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나를 정결하게 하소서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정하리이다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나의 죄를 씻어 주소서 내가 눈보다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희리이다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3986879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 즐겁고 기쁜 소리를 들려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주시사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주께서 꺾으신 뼈들도 즐거워하게 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2033854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얼굴을 내 죄에서 돌이키시고 내 모든 죄악을 지워 주소서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3252452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276</Words>
  <Application>Microsoft Office PowerPoint</Application>
  <PresentationFormat>와이드스크린</PresentationFormat>
  <Paragraphs>38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19</vt:i4>
      </vt:variant>
    </vt:vector>
  </HeadingPairs>
  <TitlesOfParts>
    <vt:vector size="2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2024-10-01T10:21:15Z</dcterms:modified>
</cp:coreProperties>
</file>