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Lst>
  <p:sldSz cx="9144000" cy="5143500" type="screen16x9"/>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0" d="100"/>
          <a:sy n="70" d="100"/>
        </p:scale>
        <p:origin x="403" y="3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 Id="rId8" Type="http://schemas.openxmlformats.org/officeDocument/2006/relationships/slide" Target="slides/slide7.xml"/><Relationship Id="rId3" Type="http://schemas.openxmlformats.org/officeDocument/2006/relationships/slide" Target="slides/slide2.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제목 슬라이드">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841772"/>
            <a:ext cx="6858000" cy="1790700"/>
          </a:xfrm>
        </p:spPr>
        <p:txBody>
          <a:bodyPr anchor="b"/>
          <a:lstStyle>
            <a:lvl1pPr algn="ctr">
              <a:defRPr sz="4500"/>
            </a:lvl1pPr>
          </a:lstStyle>
          <a:p>
            <a:r>
              <a:rPr lang="ko-KR" altLang="en-US"/>
              <a:t>마스터 제목 스타일 편집</a:t>
            </a:r>
            <a:endParaRPr lang="en-US" dirty="0"/>
          </a:p>
        </p:txBody>
      </p:sp>
      <p:sp>
        <p:nvSpPr>
          <p:cNvPr id="3" name="Subtitle 2"/>
          <p:cNvSpPr>
            <a:spLocks noGrp="1"/>
          </p:cNvSpPr>
          <p:nvPr>
            <p:ph type="subTitle" idx="1"/>
          </p:nvPr>
        </p:nvSpPr>
        <p:spPr>
          <a:xfrm>
            <a:off x="1143000" y="2701528"/>
            <a:ext cx="6858000" cy="124182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ko-KR" altLang="en-US"/>
              <a:t>클릭하여 마스터 부제목 스타일 편집</a:t>
            </a:r>
            <a:endParaRPr lang="en-US" dirty="0"/>
          </a:p>
        </p:txBody>
      </p:sp>
      <p:sp>
        <p:nvSpPr>
          <p:cNvPr id="4" name="Date Placeholder 3"/>
          <p:cNvSpPr>
            <a:spLocks noGrp="1"/>
          </p:cNvSpPr>
          <p:nvPr>
            <p:ph type="dt" sz="half" idx="10"/>
          </p:nvPr>
        </p:nvSpPr>
        <p:spPr/>
        <p:txBody>
          <a:bodyPr/>
          <a:lstStyle/>
          <a:p>
            <a:fld id="{B887B517-C4D9-4C12-AE2C-AB1350712FEB}" type="datetimeFigureOut">
              <a:rPr lang="ko-KR" altLang="en-US" smtClean="0"/>
              <a:t>2024-10-24</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180398178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제목 및 세로 텍스트">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Vertical Text Placeholder 2"/>
          <p:cNvSpPr>
            <a:spLocks noGrp="1"/>
          </p:cNvSpPr>
          <p:nvPr>
            <p:ph type="body" orient="vert" idx="1"/>
          </p:nvPr>
        </p:nvSpPr>
        <p:spPr/>
        <p:txBody>
          <a:bodyPr vert="eaVert"/>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B887B517-C4D9-4C12-AE2C-AB1350712FEB}" type="datetimeFigureOut">
              <a:rPr lang="ko-KR" altLang="en-US" smtClean="0"/>
              <a:t>2024-10-24</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37274862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세로 제목 및 텍스트">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273844"/>
            <a:ext cx="1971675" cy="4358879"/>
          </a:xfrm>
        </p:spPr>
        <p:txBody>
          <a:bodyPr vert="eaVert"/>
          <a:lstStyle/>
          <a:p>
            <a:r>
              <a:rPr lang="ko-KR" altLang="en-US"/>
              <a:t>마스터 제목 스타일 편집</a:t>
            </a:r>
            <a:endParaRPr lang="en-US" dirty="0"/>
          </a:p>
        </p:txBody>
      </p:sp>
      <p:sp>
        <p:nvSpPr>
          <p:cNvPr id="3" name="Vertical Text Placeholder 2"/>
          <p:cNvSpPr>
            <a:spLocks noGrp="1"/>
          </p:cNvSpPr>
          <p:nvPr>
            <p:ph type="body" orient="vert" idx="1"/>
          </p:nvPr>
        </p:nvSpPr>
        <p:spPr>
          <a:xfrm>
            <a:off x="628650" y="273844"/>
            <a:ext cx="5800725" cy="4358879"/>
          </a:xfrm>
        </p:spPr>
        <p:txBody>
          <a:bodyPr vert="eaVert"/>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B887B517-C4D9-4C12-AE2C-AB1350712FEB}" type="datetimeFigureOut">
              <a:rPr lang="ko-KR" altLang="en-US" smtClean="0"/>
              <a:t>2024-10-24</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398485291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제목 및 내용">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Content Placeholder 2"/>
          <p:cNvSpPr>
            <a:spLocks noGrp="1"/>
          </p:cNvSpPr>
          <p:nvPr>
            <p:ph idx="1"/>
          </p:nvPr>
        </p:nvSpPr>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10"/>
          </p:nvPr>
        </p:nvSpPr>
        <p:spPr/>
        <p:txBody>
          <a:bodyPr/>
          <a:lstStyle/>
          <a:p>
            <a:fld id="{B887B517-C4D9-4C12-AE2C-AB1350712FEB}" type="datetimeFigureOut">
              <a:rPr lang="ko-KR" altLang="en-US" smtClean="0"/>
              <a:t>2024-10-24</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77032129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구역 머리글">
    <p:spTree>
      <p:nvGrpSpPr>
        <p:cNvPr id="1" name=""/>
        <p:cNvGrpSpPr/>
        <p:nvPr/>
      </p:nvGrpSpPr>
      <p:grpSpPr>
        <a:xfrm>
          <a:off x="0" y="0"/>
          <a:ext cx="0" cy="0"/>
          <a:chOff x="0" y="0"/>
          <a:chExt cx="0" cy="0"/>
        </a:xfrm>
      </p:grpSpPr>
      <p:sp>
        <p:nvSpPr>
          <p:cNvPr id="2" name="Title 1"/>
          <p:cNvSpPr>
            <a:spLocks noGrp="1"/>
          </p:cNvSpPr>
          <p:nvPr>
            <p:ph type="title"/>
          </p:nvPr>
        </p:nvSpPr>
        <p:spPr>
          <a:xfrm>
            <a:off x="623888" y="1282304"/>
            <a:ext cx="7886700" cy="2139553"/>
          </a:xfrm>
        </p:spPr>
        <p:txBody>
          <a:bodyPr anchor="b"/>
          <a:lstStyle>
            <a:lvl1pPr>
              <a:defRPr sz="4500"/>
            </a:lvl1pPr>
          </a:lstStyle>
          <a:p>
            <a:r>
              <a:rPr lang="ko-KR" altLang="en-US"/>
              <a:t>마스터 제목 스타일 편집</a:t>
            </a:r>
            <a:endParaRPr lang="en-US" dirty="0"/>
          </a:p>
        </p:txBody>
      </p:sp>
      <p:sp>
        <p:nvSpPr>
          <p:cNvPr id="3" name="Text Placeholder 2"/>
          <p:cNvSpPr>
            <a:spLocks noGrp="1"/>
          </p:cNvSpPr>
          <p:nvPr>
            <p:ph type="body" idx="1"/>
          </p:nvPr>
        </p:nvSpPr>
        <p:spPr>
          <a:xfrm>
            <a:off x="623888" y="3442098"/>
            <a:ext cx="7886700" cy="1125140"/>
          </a:xfrm>
        </p:spPr>
        <p:txBody>
          <a:bodyPr/>
          <a:lstStyle>
            <a:lvl1pPr marL="0" indent="0">
              <a:buNone/>
              <a:defRPr sz="1800">
                <a:solidFill>
                  <a:schemeClr val="tx1">
                    <a:tint val="82000"/>
                  </a:schemeClr>
                </a:solidFill>
              </a:defRPr>
            </a:lvl1pPr>
            <a:lvl2pPr marL="342900" indent="0">
              <a:buNone/>
              <a:defRPr sz="1500">
                <a:solidFill>
                  <a:schemeClr val="tx1">
                    <a:tint val="82000"/>
                  </a:schemeClr>
                </a:solidFill>
              </a:defRPr>
            </a:lvl2pPr>
            <a:lvl3pPr marL="685800" indent="0">
              <a:buNone/>
              <a:defRPr sz="1350">
                <a:solidFill>
                  <a:schemeClr val="tx1">
                    <a:tint val="82000"/>
                  </a:schemeClr>
                </a:solidFill>
              </a:defRPr>
            </a:lvl3pPr>
            <a:lvl4pPr marL="1028700" indent="0">
              <a:buNone/>
              <a:defRPr sz="1200">
                <a:solidFill>
                  <a:schemeClr val="tx1">
                    <a:tint val="82000"/>
                  </a:schemeClr>
                </a:solidFill>
              </a:defRPr>
            </a:lvl4pPr>
            <a:lvl5pPr marL="1371600" indent="0">
              <a:buNone/>
              <a:defRPr sz="1200">
                <a:solidFill>
                  <a:schemeClr val="tx1">
                    <a:tint val="82000"/>
                  </a:schemeClr>
                </a:solidFill>
              </a:defRPr>
            </a:lvl5pPr>
            <a:lvl6pPr marL="1714500" indent="0">
              <a:buNone/>
              <a:defRPr sz="1200">
                <a:solidFill>
                  <a:schemeClr val="tx1">
                    <a:tint val="82000"/>
                  </a:schemeClr>
                </a:solidFill>
              </a:defRPr>
            </a:lvl6pPr>
            <a:lvl7pPr marL="2057400" indent="0">
              <a:buNone/>
              <a:defRPr sz="1200">
                <a:solidFill>
                  <a:schemeClr val="tx1">
                    <a:tint val="82000"/>
                  </a:schemeClr>
                </a:solidFill>
              </a:defRPr>
            </a:lvl7pPr>
            <a:lvl8pPr marL="2400300" indent="0">
              <a:buNone/>
              <a:defRPr sz="1200">
                <a:solidFill>
                  <a:schemeClr val="tx1">
                    <a:tint val="82000"/>
                  </a:schemeClr>
                </a:solidFill>
              </a:defRPr>
            </a:lvl8pPr>
            <a:lvl9pPr marL="2743200" indent="0">
              <a:buNone/>
              <a:defRPr sz="1200">
                <a:solidFill>
                  <a:schemeClr val="tx1">
                    <a:tint val="82000"/>
                  </a:schemeClr>
                </a:solidFill>
              </a:defRPr>
            </a:lvl9pPr>
          </a:lstStyle>
          <a:p>
            <a:pPr lvl="0"/>
            <a:r>
              <a:rPr lang="ko-KR" altLang="en-US"/>
              <a:t>마스터 텍스트 스타일을 편집하려면 클릭</a:t>
            </a:r>
          </a:p>
        </p:txBody>
      </p:sp>
      <p:sp>
        <p:nvSpPr>
          <p:cNvPr id="4" name="Date Placeholder 3"/>
          <p:cNvSpPr>
            <a:spLocks noGrp="1"/>
          </p:cNvSpPr>
          <p:nvPr>
            <p:ph type="dt" sz="half" idx="10"/>
          </p:nvPr>
        </p:nvSpPr>
        <p:spPr/>
        <p:txBody>
          <a:bodyPr/>
          <a:lstStyle/>
          <a:p>
            <a:fld id="{B887B517-C4D9-4C12-AE2C-AB1350712FEB}" type="datetimeFigureOut">
              <a:rPr lang="ko-KR" altLang="en-US" smtClean="0"/>
              <a:t>2024-10-24</a:t>
            </a:fld>
            <a:endParaRPr lang="ko-KR" altLang="en-US"/>
          </a:p>
        </p:txBody>
      </p:sp>
      <p:sp>
        <p:nvSpPr>
          <p:cNvPr id="5" name="Footer Placeholder 4"/>
          <p:cNvSpPr>
            <a:spLocks noGrp="1"/>
          </p:cNvSpPr>
          <p:nvPr>
            <p:ph type="ftr" sz="quarter" idx="11"/>
          </p:nvPr>
        </p:nvSpPr>
        <p:spPr/>
        <p:txBody>
          <a:bodyPr/>
          <a:lstStyle/>
          <a:p>
            <a:endParaRPr lang="ko-KR" altLang="en-US"/>
          </a:p>
        </p:txBody>
      </p:sp>
      <p:sp>
        <p:nvSpPr>
          <p:cNvPr id="6" name="Slide Number Placeholder 5"/>
          <p:cNvSpPr>
            <a:spLocks noGrp="1"/>
          </p:cNvSpPr>
          <p:nvPr>
            <p:ph type="sldNum" sz="quarter" idx="12"/>
          </p:nvPr>
        </p:nvSpPr>
        <p:spPr/>
        <p:txBody>
          <a:body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377173138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콘텐츠 2개">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Content Placeholder 2"/>
          <p:cNvSpPr>
            <a:spLocks noGrp="1"/>
          </p:cNvSpPr>
          <p:nvPr>
            <p:ph sz="half" idx="1"/>
          </p:nvPr>
        </p:nvSpPr>
        <p:spPr>
          <a:xfrm>
            <a:off x="628650" y="1369219"/>
            <a:ext cx="3886200" cy="3263504"/>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Content Placeholder 3"/>
          <p:cNvSpPr>
            <a:spLocks noGrp="1"/>
          </p:cNvSpPr>
          <p:nvPr>
            <p:ph sz="half" idx="2"/>
          </p:nvPr>
        </p:nvSpPr>
        <p:spPr>
          <a:xfrm>
            <a:off x="4629150" y="1369219"/>
            <a:ext cx="3886200" cy="3263504"/>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5" name="Date Placeholder 4"/>
          <p:cNvSpPr>
            <a:spLocks noGrp="1"/>
          </p:cNvSpPr>
          <p:nvPr>
            <p:ph type="dt" sz="half" idx="10"/>
          </p:nvPr>
        </p:nvSpPr>
        <p:spPr/>
        <p:txBody>
          <a:bodyPr/>
          <a:lstStyle/>
          <a:p>
            <a:fld id="{B887B517-C4D9-4C12-AE2C-AB1350712FEB}" type="datetimeFigureOut">
              <a:rPr lang="ko-KR" altLang="en-US" smtClean="0"/>
              <a:t>2024-10-24</a:t>
            </a:fld>
            <a:endParaRPr lang="ko-KR" altLang="en-US"/>
          </a:p>
        </p:txBody>
      </p:sp>
      <p:sp>
        <p:nvSpPr>
          <p:cNvPr id="6" name="Footer Placeholder 5"/>
          <p:cNvSpPr>
            <a:spLocks noGrp="1"/>
          </p:cNvSpPr>
          <p:nvPr>
            <p:ph type="ftr" sz="quarter" idx="11"/>
          </p:nvPr>
        </p:nvSpPr>
        <p:spPr/>
        <p:txBody>
          <a:bodyPr/>
          <a:lstStyle/>
          <a:p>
            <a:endParaRPr lang="ko-KR" altLang="en-US"/>
          </a:p>
        </p:txBody>
      </p:sp>
      <p:sp>
        <p:nvSpPr>
          <p:cNvPr id="7" name="Slide Number Placeholder 6"/>
          <p:cNvSpPr>
            <a:spLocks noGrp="1"/>
          </p:cNvSpPr>
          <p:nvPr>
            <p:ph type="sldNum" sz="quarter" idx="12"/>
          </p:nvPr>
        </p:nvSpPr>
        <p:spPr/>
        <p:txBody>
          <a:body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10754419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비교">
    <p:spTree>
      <p:nvGrpSpPr>
        <p:cNvPr id="1" name=""/>
        <p:cNvGrpSpPr/>
        <p:nvPr/>
      </p:nvGrpSpPr>
      <p:grpSpPr>
        <a:xfrm>
          <a:off x="0" y="0"/>
          <a:ext cx="0" cy="0"/>
          <a:chOff x="0" y="0"/>
          <a:chExt cx="0" cy="0"/>
        </a:xfrm>
      </p:grpSpPr>
      <p:sp>
        <p:nvSpPr>
          <p:cNvPr id="2" name="Title 1"/>
          <p:cNvSpPr>
            <a:spLocks noGrp="1"/>
          </p:cNvSpPr>
          <p:nvPr>
            <p:ph type="title"/>
          </p:nvPr>
        </p:nvSpPr>
        <p:spPr>
          <a:xfrm>
            <a:off x="629841" y="273844"/>
            <a:ext cx="7886700" cy="994172"/>
          </a:xfrm>
        </p:spPr>
        <p:txBody>
          <a:bodyPr/>
          <a:lstStyle/>
          <a:p>
            <a:r>
              <a:rPr lang="ko-KR" altLang="en-US"/>
              <a:t>마스터 제목 스타일 편집</a:t>
            </a:r>
            <a:endParaRPr lang="en-US" dirty="0"/>
          </a:p>
        </p:txBody>
      </p:sp>
      <p:sp>
        <p:nvSpPr>
          <p:cNvPr id="3" name="Text Placeholder 2"/>
          <p:cNvSpPr>
            <a:spLocks noGrp="1"/>
          </p:cNvSpPr>
          <p:nvPr>
            <p:ph type="body" idx="1"/>
          </p:nvPr>
        </p:nvSpPr>
        <p:spPr>
          <a:xfrm>
            <a:off x="629842" y="1260872"/>
            <a:ext cx="3868340"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ko-KR" altLang="en-US"/>
              <a:t>마스터 텍스트 스타일을 편집하려면 클릭</a:t>
            </a:r>
          </a:p>
        </p:txBody>
      </p:sp>
      <p:sp>
        <p:nvSpPr>
          <p:cNvPr id="4" name="Content Placeholder 3"/>
          <p:cNvSpPr>
            <a:spLocks noGrp="1"/>
          </p:cNvSpPr>
          <p:nvPr>
            <p:ph sz="half" idx="2"/>
          </p:nvPr>
        </p:nvSpPr>
        <p:spPr>
          <a:xfrm>
            <a:off x="629842" y="1878806"/>
            <a:ext cx="3868340" cy="2763441"/>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5" name="Text Placeholder 4"/>
          <p:cNvSpPr>
            <a:spLocks noGrp="1"/>
          </p:cNvSpPr>
          <p:nvPr>
            <p:ph type="body" sz="quarter" idx="3"/>
          </p:nvPr>
        </p:nvSpPr>
        <p:spPr>
          <a:xfrm>
            <a:off x="4629150" y="1260872"/>
            <a:ext cx="3887391" cy="617934"/>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ko-KR" altLang="en-US"/>
              <a:t>마스터 텍스트 스타일을 편집하려면 클릭</a:t>
            </a:r>
          </a:p>
        </p:txBody>
      </p:sp>
      <p:sp>
        <p:nvSpPr>
          <p:cNvPr id="6" name="Content Placeholder 5"/>
          <p:cNvSpPr>
            <a:spLocks noGrp="1"/>
          </p:cNvSpPr>
          <p:nvPr>
            <p:ph sz="quarter" idx="4"/>
          </p:nvPr>
        </p:nvSpPr>
        <p:spPr>
          <a:xfrm>
            <a:off x="4629150" y="1878806"/>
            <a:ext cx="3887391" cy="2763441"/>
          </a:xfrm>
        </p:spPr>
        <p:txBody>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7" name="Date Placeholder 6"/>
          <p:cNvSpPr>
            <a:spLocks noGrp="1"/>
          </p:cNvSpPr>
          <p:nvPr>
            <p:ph type="dt" sz="half" idx="10"/>
          </p:nvPr>
        </p:nvSpPr>
        <p:spPr/>
        <p:txBody>
          <a:bodyPr/>
          <a:lstStyle/>
          <a:p>
            <a:fld id="{B887B517-C4D9-4C12-AE2C-AB1350712FEB}" type="datetimeFigureOut">
              <a:rPr lang="ko-KR" altLang="en-US" smtClean="0"/>
              <a:t>2024-10-24</a:t>
            </a:fld>
            <a:endParaRPr lang="ko-KR" altLang="en-US"/>
          </a:p>
        </p:txBody>
      </p:sp>
      <p:sp>
        <p:nvSpPr>
          <p:cNvPr id="8" name="Footer Placeholder 7"/>
          <p:cNvSpPr>
            <a:spLocks noGrp="1"/>
          </p:cNvSpPr>
          <p:nvPr>
            <p:ph type="ftr" sz="quarter" idx="11"/>
          </p:nvPr>
        </p:nvSpPr>
        <p:spPr/>
        <p:txBody>
          <a:bodyPr/>
          <a:lstStyle/>
          <a:p>
            <a:endParaRPr lang="ko-KR" altLang="en-US"/>
          </a:p>
        </p:txBody>
      </p:sp>
      <p:sp>
        <p:nvSpPr>
          <p:cNvPr id="9" name="Slide Number Placeholder 8"/>
          <p:cNvSpPr>
            <a:spLocks noGrp="1"/>
          </p:cNvSpPr>
          <p:nvPr>
            <p:ph type="sldNum" sz="quarter" idx="12"/>
          </p:nvPr>
        </p:nvSpPr>
        <p:spPr/>
        <p:txBody>
          <a:body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27483789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제목만">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ko-KR" altLang="en-US"/>
              <a:t>마스터 제목 스타일 편집</a:t>
            </a:r>
            <a:endParaRPr lang="en-US" dirty="0"/>
          </a:p>
        </p:txBody>
      </p:sp>
      <p:sp>
        <p:nvSpPr>
          <p:cNvPr id="3" name="Date Placeholder 2"/>
          <p:cNvSpPr>
            <a:spLocks noGrp="1"/>
          </p:cNvSpPr>
          <p:nvPr>
            <p:ph type="dt" sz="half" idx="10"/>
          </p:nvPr>
        </p:nvSpPr>
        <p:spPr/>
        <p:txBody>
          <a:bodyPr/>
          <a:lstStyle/>
          <a:p>
            <a:fld id="{B887B517-C4D9-4C12-AE2C-AB1350712FEB}" type="datetimeFigureOut">
              <a:rPr lang="ko-KR" altLang="en-US" smtClean="0"/>
              <a:t>2024-10-24</a:t>
            </a:fld>
            <a:endParaRPr lang="ko-KR" altLang="en-US"/>
          </a:p>
        </p:txBody>
      </p:sp>
      <p:sp>
        <p:nvSpPr>
          <p:cNvPr id="4" name="Footer Placeholder 3"/>
          <p:cNvSpPr>
            <a:spLocks noGrp="1"/>
          </p:cNvSpPr>
          <p:nvPr>
            <p:ph type="ftr" sz="quarter" idx="11"/>
          </p:nvPr>
        </p:nvSpPr>
        <p:spPr/>
        <p:txBody>
          <a:bodyPr/>
          <a:lstStyle/>
          <a:p>
            <a:endParaRPr lang="ko-KR" altLang="en-US"/>
          </a:p>
        </p:txBody>
      </p:sp>
      <p:sp>
        <p:nvSpPr>
          <p:cNvPr id="5" name="Slide Number Placeholder 4"/>
          <p:cNvSpPr>
            <a:spLocks noGrp="1"/>
          </p:cNvSpPr>
          <p:nvPr>
            <p:ph type="sldNum" sz="quarter" idx="12"/>
          </p:nvPr>
        </p:nvSpPr>
        <p:spPr/>
        <p:txBody>
          <a:body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4688298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빈 화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87B517-C4D9-4C12-AE2C-AB1350712FEB}" type="datetimeFigureOut">
              <a:rPr lang="ko-KR" altLang="en-US" smtClean="0"/>
              <a:t>2024-10-24</a:t>
            </a:fld>
            <a:endParaRPr lang="ko-KR" altLang="en-US"/>
          </a:p>
        </p:txBody>
      </p:sp>
      <p:sp>
        <p:nvSpPr>
          <p:cNvPr id="3" name="Footer Placeholder 2"/>
          <p:cNvSpPr>
            <a:spLocks noGrp="1"/>
          </p:cNvSpPr>
          <p:nvPr>
            <p:ph type="ftr" sz="quarter" idx="11"/>
          </p:nvPr>
        </p:nvSpPr>
        <p:spPr/>
        <p:txBody>
          <a:bodyPr/>
          <a:lstStyle/>
          <a:p>
            <a:endParaRPr lang="ko-KR" altLang="en-US"/>
          </a:p>
        </p:txBody>
      </p:sp>
      <p:sp>
        <p:nvSpPr>
          <p:cNvPr id="4" name="Slide Number Placeholder 3"/>
          <p:cNvSpPr>
            <a:spLocks noGrp="1"/>
          </p:cNvSpPr>
          <p:nvPr>
            <p:ph type="sldNum" sz="quarter" idx="12"/>
          </p:nvPr>
        </p:nvSpPr>
        <p:spPr/>
        <p:txBody>
          <a:body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419488930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캡션 있는 콘텐츠">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ko-KR" altLang="en-US"/>
              <a:t>마스터 제목 스타일 편집</a:t>
            </a:r>
            <a:endParaRPr lang="en-US" dirty="0"/>
          </a:p>
        </p:txBody>
      </p:sp>
      <p:sp>
        <p:nvSpPr>
          <p:cNvPr id="3" name="Content Placeholder 2"/>
          <p:cNvSpPr>
            <a:spLocks noGrp="1"/>
          </p:cNvSpPr>
          <p:nvPr>
            <p:ph idx="1"/>
          </p:nvPr>
        </p:nvSpPr>
        <p:spPr>
          <a:xfrm>
            <a:off x="3887391" y="740569"/>
            <a:ext cx="4629150" cy="3655219"/>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ko-KR" altLang="en-US"/>
              <a:t>마스터 텍스트 스타일을 편집하려면 클릭</a:t>
            </a:r>
          </a:p>
        </p:txBody>
      </p:sp>
      <p:sp>
        <p:nvSpPr>
          <p:cNvPr id="5" name="Date Placeholder 4"/>
          <p:cNvSpPr>
            <a:spLocks noGrp="1"/>
          </p:cNvSpPr>
          <p:nvPr>
            <p:ph type="dt" sz="half" idx="10"/>
          </p:nvPr>
        </p:nvSpPr>
        <p:spPr/>
        <p:txBody>
          <a:bodyPr/>
          <a:lstStyle/>
          <a:p>
            <a:fld id="{B887B517-C4D9-4C12-AE2C-AB1350712FEB}" type="datetimeFigureOut">
              <a:rPr lang="ko-KR" altLang="en-US" smtClean="0"/>
              <a:t>2024-10-24</a:t>
            </a:fld>
            <a:endParaRPr lang="ko-KR" altLang="en-US"/>
          </a:p>
        </p:txBody>
      </p:sp>
      <p:sp>
        <p:nvSpPr>
          <p:cNvPr id="6" name="Footer Placeholder 5"/>
          <p:cNvSpPr>
            <a:spLocks noGrp="1"/>
          </p:cNvSpPr>
          <p:nvPr>
            <p:ph type="ftr" sz="quarter" idx="11"/>
          </p:nvPr>
        </p:nvSpPr>
        <p:spPr/>
        <p:txBody>
          <a:bodyPr/>
          <a:lstStyle/>
          <a:p>
            <a:endParaRPr lang="ko-KR" altLang="en-US"/>
          </a:p>
        </p:txBody>
      </p:sp>
      <p:sp>
        <p:nvSpPr>
          <p:cNvPr id="7" name="Slide Number Placeholder 6"/>
          <p:cNvSpPr>
            <a:spLocks noGrp="1"/>
          </p:cNvSpPr>
          <p:nvPr>
            <p:ph type="sldNum" sz="quarter" idx="12"/>
          </p:nvPr>
        </p:nvSpPr>
        <p:spPr/>
        <p:txBody>
          <a:body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14793767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캡션 있는 그림">
    <p:spTree>
      <p:nvGrpSpPr>
        <p:cNvPr id="1" name=""/>
        <p:cNvGrpSpPr/>
        <p:nvPr/>
      </p:nvGrpSpPr>
      <p:grpSpPr>
        <a:xfrm>
          <a:off x="0" y="0"/>
          <a:ext cx="0" cy="0"/>
          <a:chOff x="0" y="0"/>
          <a:chExt cx="0" cy="0"/>
        </a:xfrm>
      </p:grpSpPr>
      <p:sp>
        <p:nvSpPr>
          <p:cNvPr id="2" name="Title 1"/>
          <p:cNvSpPr>
            <a:spLocks noGrp="1"/>
          </p:cNvSpPr>
          <p:nvPr>
            <p:ph type="title"/>
          </p:nvPr>
        </p:nvSpPr>
        <p:spPr>
          <a:xfrm>
            <a:off x="629841" y="342900"/>
            <a:ext cx="2949178" cy="1200150"/>
          </a:xfrm>
        </p:spPr>
        <p:txBody>
          <a:bodyPr anchor="b"/>
          <a:lstStyle>
            <a:lvl1pPr>
              <a:defRPr sz="2400"/>
            </a:lvl1pPr>
          </a:lstStyle>
          <a:p>
            <a:r>
              <a:rPr lang="ko-KR" altLang="en-US"/>
              <a:t>마스터 제목 스타일 편집</a:t>
            </a:r>
            <a:endParaRPr lang="en-US" dirty="0"/>
          </a:p>
        </p:txBody>
      </p:sp>
      <p:sp>
        <p:nvSpPr>
          <p:cNvPr id="3" name="Picture Placeholder 2"/>
          <p:cNvSpPr>
            <a:spLocks noGrp="1" noChangeAspect="1"/>
          </p:cNvSpPr>
          <p:nvPr>
            <p:ph type="pic" idx="1"/>
          </p:nvPr>
        </p:nvSpPr>
        <p:spPr>
          <a:xfrm>
            <a:off x="3887391" y="740569"/>
            <a:ext cx="4629150" cy="3655219"/>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ko-KR" altLang="en-US"/>
              <a:t>그림을 추가하려면 아이콘을 클릭하십시오</a:t>
            </a:r>
            <a:endParaRPr lang="en-US" dirty="0"/>
          </a:p>
        </p:txBody>
      </p:sp>
      <p:sp>
        <p:nvSpPr>
          <p:cNvPr id="4" name="Text Placeholder 3"/>
          <p:cNvSpPr>
            <a:spLocks noGrp="1"/>
          </p:cNvSpPr>
          <p:nvPr>
            <p:ph type="body" sz="half" idx="2"/>
          </p:nvPr>
        </p:nvSpPr>
        <p:spPr>
          <a:xfrm>
            <a:off x="629841" y="1543050"/>
            <a:ext cx="2949178" cy="2858691"/>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ko-KR" altLang="en-US"/>
              <a:t>마스터 텍스트 스타일을 편집하려면 클릭</a:t>
            </a:r>
          </a:p>
        </p:txBody>
      </p:sp>
      <p:sp>
        <p:nvSpPr>
          <p:cNvPr id="5" name="Date Placeholder 4"/>
          <p:cNvSpPr>
            <a:spLocks noGrp="1"/>
          </p:cNvSpPr>
          <p:nvPr>
            <p:ph type="dt" sz="half" idx="10"/>
          </p:nvPr>
        </p:nvSpPr>
        <p:spPr/>
        <p:txBody>
          <a:bodyPr/>
          <a:lstStyle/>
          <a:p>
            <a:fld id="{B887B517-C4D9-4C12-AE2C-AB1350712FEB}" type="datetimeFigureOut">
              <a:rPr lang="ko-KR" altLang="en-US" smtClean="0"/>
              <a:t>2024-10-24</a:t>
            </a:fld>
            <a:endParaRPr lang="ko-KR" altLang="en-US"/>
          </a:p>
        </p:txBody>
      </p:sp>
      <p:sp>
        <p:nvSpPr>
          <p:cNvPr id="6" name="Footer Placeholder 5"/>
          <p:cNvSpPr>
            <a:spLocks noGrp="1"/>
          </p:cNvSpPr>
          <p:nvPr>
            <p:ph type="ftr" sz="quarter" idx="11"/>
          </p:nvPr>
        </p:nvSpPr>
        <p:spPr/>
        <p:txBody>
          <a:bodyPr/>
          <a:lstStyle/>
          <a:p>
            <a:endParaRPr lang="ko-KR" altLang="en-US"/>
          </a:p>
        </p:txBody>
      </p:sp>
      <p:sp>
        <p:nvSpPr>
          <p:cNvPr id="7" name="Slide Number Placeholder 6"/>
          <p:cNvSpPr>
            <a:spLocks noGrp="1"/>
          </p:cNvSpPr>
          <p:nvPr>
            <p:ph type="sldNum" sz="quarter" idx="12"/>
          </p:nvPr>
        </p:nvSpPr>
        <p:spPr/>
        <p:txBody>
          <a:body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292565565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273844"/>
            <a:ext cx="7886700" cy="994172"/>
          </a:xfrm>
          <a:prstGeom prst="rect">
            <a:avLst/>
          </a:prstGeom>
        </p:spPr>
        <p:txBody>
          <a:bodyPr vert="horz" lIns="91440" tIns="45720" rIns="91440" bIns="45720" rtlCol="0" anchor="ctr">
            <a:normAutofit/>
          </a:bodyPr>
          <a:lstStyle/>
          <a:p>
            <a:r>
              <a:rPr lang="ko-KR" altLang="en-US"/>
              <a:t>마스터 제목 스타일 편집</a:t>
            </a:r>
            <a:endParaRPr lang="en-US" dirty="0"/>
          </a:p>
        </p:txBody>
      </p:sp>
      <p:sp>
        <p:nvSpPr>
          <p:cNvPr id="3" name="Text Placeholder 2"/>
          <p:cNvSpPr>
            <a:spLocks noGrp="1"/>
          </p:cNvSpPr>
          <p:nvPr>
            <p:ph type="body" idx="1"/>
          </p:nvPr>
        </p:nvSpPr>
        <p:spPr>
          <a:xfrm>
            <a:off x="628650" y="1369219"/>
            <a:ext cx="7886700" cy="3263504"/>
          </a:xfrm>
          <a:prstGeom prst="rect">
            <a:avLst/>
          </a:prstGeom>
        </p:spPr>
        <p:txBody>
          <a:bodyPr vert="horz" lIns="91440" tIns="45720" rIns="91440" bIns="45720" rtlCol="0">
            <a:normAutofit/>
          </a:bodyPr>
          <a:lstStyle/>
          <a:p>
            <a:pPr lvl="0"/>
            <a:r>
              <a:rPr lang="ko-KR" altLang="en-US"/>
              <a:t>마스터 텍스트 스타일을 편집하려면 클릭</a:t>
            </a:r>
          </a:p>
          <a:p>
            <a:pPr lvl="1"/>
            <a:r>
              <a:rPr lang="ko-KR" altLang="en-US"/>
              <a:t>두 번째 수준</a:t>
            </a:r>
          </a:p>
          <a:p>
            <a:pPr lvl="2"/>
            <a:r>
              <a:rPr lang="ko-KR" altLang="en-US"/>
              <a:t>세 번째 수준</a:t>
            </a:r>
          </a:p>
          <a:p>
            <a:pPr lvl="3"/>
            <a:r>
              <a:rPr lang="ko-KR" altLang="en-US"/>
              <a:t>네 번째 수준</a:t>
            </a:r>
          </a:p>
          <a:p>
            <a:pPr lvl="4"/>
            <a:r>
              <a:rPr lang="ko-KR" altLang="en-US"/>
              <a:t>다섯 번째 수준</a:t>
            </a:r>
            <a:endParaRPr lang="en-US" dirty="0"/>
          </a:p>
        </p:txBody>
      </p:sp>
      <p:sp>
        <p:nvSpPr>
          <p:cNvPr id="4" name="Date Placeholder 3"/>
          <p:cNvSpPr>
            <a:spLocks noGrp="1"/>
          </p:cNvSpPr>
          <p:nvPr>
            <p:ph type="dt" sz="half" idx="2"/>
          </p:nvPr>
        </p:nvSpPr>
        <p:spPr>
          <a:xfrm>
            <a:off x="628650" y="4767263"/>
            <a:ext cx="2057400" cy="273844"/>
          </a:xfrm>
          <a:prstGeom prst="rect">
            <a:avLst/>
          </a:prstGeom>
        </p:spPr>
        <p:txBody>
          <a:bodyPr vert="horz" lIns="91440" tIns="45720" rIns="91440" bIns="45720" rtlCol="0" anchor="ctr"/>
          <a:lstStyle>
            <a:lvl1pPr algn="l">
              <a:defRPr sz="900">
                <a:solidFill>
                  <a:schemeClr val="tx1">
                    <a:tint val="82000"/>
                  </a:schemeClr>
                </a:solidFill>
              </a:defRPr>
            </a:lvl1pPr>
          </a:lstStyle>
          <a:p>
            <a:fld id="{B887B517-C4D9-4C12-AE2C-AB1350712FEB}" type="datetimeFigureOut">
              <a:rPr lang="ko-KR" altLang="en-US" smtClean="0"/>
              <a:t>2024-10-24</a:t>
            </a:fld>
            <a:endParaRPr lang="ko-KR" altLang="en-US"/>
          </a:p>
        </p:txBody>
      </p:sp>
      <p:sp>
        <p:nvSpPr>
          <p:cNvPr id="5" name="Footer Placeholder 4"/>
          <p:cNvSpPr>
            <a:spLocks noGrp="1"/>
          </p:cNvSpPr>
          <p:nvPr>
            <p:ph type="ftr" sz="quarter" idx="3"/>
          </p:nvPr>
        </p:nvSpPr>
        <p:spPr>
          <a:xfrm>
            <a:off x="3028950" y="4767263"/>
            <a:ext cx="3086100" cy="273844"/>
          </a:xfrm>
          <a:prstGeom prst="rect">
            <a:avLst/>
          </a:prstGeom>
        </p:spPr>
        <p:txBody>
          <a:bodyPr vert="horz" lIns="91440" tIns="45720" rIns="91440" bIns="45720" rtlCol="0" anchor="ctr"/>
          <a:lstStyle>
            <a:lvl1pPr algn="ctr">
              <a:defRPr sz="900">
                <a:solidFill>
                  <a:schemeClr val="tx1">
                    <a:tint val="82000"/>
                  </a:schemeClr>
                </a:solidFill>
              </a:defRPr>
            </a:lvl1pPr>
          </a:lstStyle>
          <a:p>
            <a:endParaRPr lang="ko-KR" altLang="en-US"/>
          </a:p>
        </p:txBody>
      </p:sp>
      <p:sp>
        <p:nvSpPr>
          <p:cNvPr id="6" name="Slide Number Placeholder 5"/>
          <p:cNvSpPr>
            <a:spLocks noGrp="1"/>
          </p:cNvSpPr>
          <p:nvPr>
            <p:ph type="sldNum" sz="quarter" idx="4"/>
          </p:nvPr>
        </p:nvSpPr>
        <p:spPr>
          <a:xfrm>
            <a:off x="6457950" y="4767263"/>
            <a:ext cx="2057400" cy="273844"/>
          </a:xfrm>
          <a:prstGeom prst="rect">
            <a:avLst/>
          </a:prstGeom>
        </p:spPr>
        <p:txBody>
          <a:bodyPr vert="horz" lIns="91440" tIns="45720" rIns="91440" bIns="45720" rtlCol="0" anchor="ctr"/>
          <a:lstStyle>
            <a:lvl1pPr algn="r">
              <a:defRPr sz="900">
                <a:solidFill>
                  <a:schemeClr val="tx1">
                    <a:tint val="82000"/>
                  </a:schemeClr>
                </a:solidFill>
              </a:defRPr>
            </a:lvl1pPr>
          </a:lstStyle>
          <a:p>
            <a:fld id="{DDE9E4B4-5BF4-4580-ADA7-88AA79B2FBA5}" type="slidenum">
              <a:rPr lang="ko-KR" altLang="en-US" smtClean="0"/>
              <a:t>‹#›</a:t>
            </a:fld>
            <a:endParaRPr lang="ko-KR" altLang="en-US"/>
          </a:p>
        </p:txBody>
      </p:sp>
    </p:spTree>
    <p:extLst>
      <p:ext uri="{BB962C8B-B14F-4D97-AF65-F5344CB8AC3E}">
        <p14:creationId xmlns:p14="http://schemas.microsoft.com/office/powerpoint/2010/main" val="127518923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1"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1"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1"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1"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1"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1" hangingPunct="1">
        <a:defRPr sz="1350" kern="1200">
          <a:solidFill>
            <a:schemeClr val="tx1"/>
          </a:solidFill>
          <a:latin typeface="+mn-lt"/>
          <a:ea typeface="+mn-ea"/>
          <a:cs typeface="+mn-cs"/>
        </a:defRPr>
      </a:lvl1pPr>
      <a:lvl2pPr marL="342900" algn="l" defTabSz="685800" rtl="0" eaLnBrk="1" latinLnBrk="1" hangingPunct="1">
        <a:defRPr sz="1350" kern="1200">
          <a:solidFill>
            <a:schemeClr val="tx1"/>
          </a:solidFill>
          <a:latin typeface="+mn-lt"/>
          <a:ea typeface="+mn-ea"/>
          <a:cs typeface="+mn-cs"/>
        </a:defRPr>
      </a:lvl2pPr>
      <a:lvl3pPr marL="685800" algn="l" defTabSz="685800" rtl="0" eaLnBrk="1" latinLnBrk="1" hangingPunct="1">
        <a:defRPr sz="1350" kern="1200">
          <a:solidFill>
            <a:schemeClr val="tx1"/>
          </a:solidFill>
          <a:latin typeface="+mn-lt"/>
          <a:ea typeface="+mn-ea"/>
          <a:cs typeface="+mn-cs"/>
        </a:defRPr>
      </a:lvl3pPr>
      <a:lvl4pPr marL="1028700" algn="l" defTabSz="685800" rtl="0" eaLnBrk="1" latinLnBrk="1" hangingPunct="1">
        <a:defRPr sz="1350" kern="1200">
          <a:solidFill>
            <a:schemeClr val="tx1"/>
          </a:solidFill>
          <a:latin typeface="+mn-lt"/>
          <a:ea typeface="+mn-ea"/>
          <a:cs typeface="+mn-cs"/>
        </a:defRPr>
      </a:lvl4pPr>
      <a:lvl5pPr marL="1371600" algn="l" defTabSz="685800" rtl="0" eaLnBrk="1" latinLnBrk="1" hangingPunct="1">
        <a:defRPr sz="1350" kern="1200">
          <a:solidFill>
            <a:schemeClr val="tx1"/>
          </a:solidFill>
          <a:latin typeface="+mn-lt"/>
          <a:ea typeface="+mn-ea"/>
          <a:cs typeface="+mn-cs"/>
        </a:defRPr>
      </a:lvl5pPr>
      <a:lvl6pPr marL="1714500" algn="l" defTabSz="685800" rtl="0" eaLnBrk="1" latinLnBrk="1" hangingPunct="1">
        <a:defRPr sz="1350" kern="1200">
          <a:solidFill>
            <a:schemeClr val="tx1"/>
          </a:solidFill>
          <a:latin typeface="+mn-lt"/>
          <a:ea typeface="+mn-ea"/>
          <a:cs typeface="+mn-cs"/>
        </a:defRPr>
      </a:lvl6pPr>
      <a:lvl7pPr marL="2057400" algn="l" defTabSz="685800" rtl="0" eaLnBrk="1" latinLnBrk="1" hangingPunct="1">
        <a:defRPr sz="1350" kern="1200">
          <a:solidFill>
            <a:schemeClr val="tx1"/>
          </a:solidFill>
          <a:latin typeface="+mn-lt"/>
          <a:ea typeface="+mn-ea"/>
          <a:cs typeface="+mn-cs"/>
        </a:defRPr>
      </a:lvl7pPr>
      <a:lvl8pPr marL="2400300" algn="l" defTabSz="685800" rtl="0" eaLnBrk="1" latinLnBrk="1" hangingPunct="1">
        <a:defRPr sz="1350" kern="1200">
          <a:solidFill>
            <a:schemeClr val="tx1"/>
          </a:solidFill>
          <a:latin typeface="+mn-lt"/>
          <a:ea typeface="+mn-ea"/>
          <a:cs typeface="+mn-cs"/>
        </a:defRPr>
      </a:lvl8pPr>
      <a:lvl9pPr marL="2743200" algn="l" defTabSz="685800" rtl="0" eaLnBrk="1" latinLnBrk="1"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믿음이 강한 우리는 믿음이 약한 사람들의 약점을 돌보아 주어야 합니다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우리는 자기에게 좋을 대로만 해서는 안 됩니다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41280432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15:10.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또 </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이방 사람들아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주님의 백성과 함께 즐거워하여라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하였으며</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18480971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15:11.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또 </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모든 이방 사람들은 주님을 찬양하여라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모든 백성들아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주님을 찬양하여라</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하였습니다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28070031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15:12.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그리고 이사야가 말하기를 </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이새의 뿌리에서 싹이 나서 이방 사람을 다스릴 이가 일어날 것이니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이방 사람은 그에게 소망을 둘 것이다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하였습니다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2080081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15:13.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소망을 주시는 하나님께서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믿음에서 오는 모든 기쁨과 평화를 여러분에게 충만하게 주셔서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성령의 능력으로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소망이 여러분에게 차고 넘치기를 바랍니다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204237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15:14.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나의 형제자매 여러분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나는</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여러분 마음에 선함이 가득하고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온갖 지식이 넘쳐서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서로 권면할 능력이 있음을 확신합니다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48889932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15:15.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내가 몇 가지 점에 대해서 매우 담대하게 쓴 것은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하나님께서 내게 주신 은혜를 힘입어서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여러분의 기억을 새롭게 하려고 한 것입니다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82522663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15:16.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하나님께서 이 은혜를 내게 주신 것은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나로 하여금 이방 사람에게 보내심을 받은 그리스도 예수의 일꾼이 되게 하여</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하나님의 복음을 전하는 제사장의 직무를 수행하게 하시려는 것입니다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그리하여 이방 사람들로 하여금 성령으로 거룩하게 되게 하여</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하나님께서 기쁨으로 받으실 제물이 되게 하시려는 것입니다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41773700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15:17.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그러므로 나는 하나님을 섬기는 일을 그리스도 예수 안에서 자랑스럽게 생각합니다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09861310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15:18.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그리스도께서 이방 사람들을 복종하게 하시려고 나를 시켜서 이루어 놓으신 것 밖에는</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아무것도 감히 말하지 않겠습니다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일은 말과 행동으로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92892484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15:19.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표징과 이적의 능력으로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성령의 권능으로 이루어졌습니다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그래서 나는</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예루살렘에서 일루리곤에 이르기까지 두루 다니면서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그리스도의 복음을 남김없이 전파하였습니다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63569448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우리는 저마다 자기 이웃의 마음에 들게 행동하면서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유익을 주고 덕을 세워야 합니다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96992907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15:20.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나는 이와 같이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그리스도의 이름이 알려진 곳 말고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알려지지 않은 곳에서 복음을 전하는 것을 명예로 삼았습니다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나는 남이 닦아 놓은 터 위에다가 집을 짓지 않으려 하였습니다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28146259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15:21.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성경에 이렇게 기록한 바</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그의 일을 알지 못하던 사람들이 보게 될 것이요</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듣지 못하던 사람들이 깨닫게 될 것이다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한 것과 같습니다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83993712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15:22.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그래서 내가 여러분에게로 가려고 하였으나</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여러 번 길이 막혔습니다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55565698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15:23.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이제는 이 지역에서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일해야 할 곳이 더 없습니다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여러 해 전부터 여러분에게로 가기를 바라고 있었으므로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스페인으로 갈 때에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6551301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15:24.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지나가는 길에 여러분을 만나 보고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잠시 동안만이라도 여러분과 먼저 기쁨을 나누려고 합니다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다음에 여러분의 후원을 얻어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 곳으로 가게 되기를 바랍니다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13452748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15:25.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그러나 지금 나는 성도들을 돕는 일로 예루살렘에 갑니다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1871142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15:26.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마케도니아와 아가야 사람들이 기쁜 마음으로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예루살렘에 사는 성도들 가운데 가난한 사람들에게 보낼 구제금을 마련하였기 때문입니다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85040391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15:27.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그들은 기쁜 마음으로 그렇게 하였습니다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그들은 정말로 예루살렘 성도들에게 빚을 진 사람들입니다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이방 사람들은 그들에게서 신령한 복을 나누어 받았으니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육신의 생활에 필요한 것으로 그들에게 봉사할 의무가 있습니다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669261647"/>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15:28.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그러므로 나는 이 일을 마치고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그들에게 이 열매를 확실하게 전해 준 뒤에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여러분에게 들렀다가 스페인으로 가겠습니다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78773511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15:29.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여러분에게 갈 때에</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그리스도의 충만한 복을 가지고 갈 것으로 압니다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66573128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15:3.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그리스도께서도 자기에게 좋을 대로만 하지 않으셨습니다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성경에 기록하기를 </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주님을 비방하는 자들의 비방이 내게 떨어졌다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한 것과 같습니다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821672454"/>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15:30.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형제자매 여러분</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우리 주 예수 그리스도를 힘입어서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그리고 성령의 사랑을 힘입어서 여러분에게 부탁합니다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나도 기도합니다만</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여러분도 나를 위하여 하나님께 열심으로 기도해 주십시오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790434573"/>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15:31.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유대에 있는 믿지 않는 자들에게서 화를 당하지 않도록</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그리고 또 내가 예루살렘으로 가져가는 구제금이 그 곳 성도들에게 기쁘게 받아들여지도록 기도해 주십시오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2446939527"/>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15:32.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그래서 내가 하나님의 뜻을 따라 기쁨을 안고 여러분에게로 가서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여러분과 함께 즐겁게 쉴 수 있게 되도록 기도해 주십시오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016681432"/>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15:33.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평화를 주시는 하나님께서 여러분 모두와 함께 하시기를 빕니다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아멘</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421411690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15:4.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무엇이든지 전에 기록한 것은</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우리에게 교훈을 주려고 한 것이며</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성경이 주는 인내와 위로로써</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우리로 하여금 소망을 가지게 하려고 한 것입니다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72315625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15:5.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인내심과 위로를 주시는 하나님께서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여러분이 그리스도 예수를 본받아 같은 생각을 품게 하시고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66419318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15:6.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한 마음과 한 입으로 하나님 곧 우리 주 예수 그리스도의 아버지께 영광을 돌리게 해주시기를 빕니다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146514032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15:7.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그러므로 그리스도께서 하나님의 영광을 드러내시려고 여러분을 받아들이신 것과 같이</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여러분도 서로 받아들이십시오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94784079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15:8.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내가 말하는 것은 이러합니다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그리스도께서는 하나님의 진실하심을 드러내시려고 할례를 받은 사람의 종이 되셨으니</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그것은 하나님께서 조상에게 주신 약속들을 확증하시고</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69766366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tx1"/>
        </a:solidFill>
        <a:effectLst/>
      </p:bgPr>
    </p:bg>
    <p:spTree>
      <p:nvGrpSpPr>
        <p:cNvPr id="1" name=""/>
        <p:cNvGrpSpPr/>
        <p:nvPr/>
      </p:nvGrpSpPr>
      <p:grpSpPr>
        <a:xfrm>
          <a:off x="0" y="0"/>
          <a:ext cx="0" cy="0"/>
          <a:chOff x="0" y="0"/>
          <a:chExt cx="0" cy="0"/>
        </a:xfrm>
      </p:grpSpPr>
      <p:sp>
        <p:nvSpPr>
          <p:cNvPr id="2" name="제목 1">
            <a:extLst>
              <a:ext uri="{FF2B5EF4-FFF2-40B4-BE49-F238E27FC236}">
                <a16:creationId xmlns:a16="http://schemas.microsoft.com/office/drawing/2014/main" id="{5A34A8F2-18EB-46DA-1006-D7B1376DFF52}"/>
              </a:ext>
            </a:extLst>
          </p:cNvPr>
          <p:cNvSpPr>
            <a:spLocks noGrp="1"/>
          </p:cNvSpPr>
          <p:nvPr>
            <p:ph type="ctrTitle"/>
          </p:nvPr>
        </p:nvSpPr>
        <p:spPr>
          <a:xfrm>
            <a:off x="0" y="0"/>
            <a:ext cx="9144000" cy="5143500"/>
          </a:xfrm>
        </p:spPr>
        <p:txBody>
          <a:bodyPr lIns="381000" tIns="381000" rIns="381000" bIns="0" anchor="t">
            <a:normAutofit/>
          </a:bodyPr>
          <a:lstStyle/>
          <a:p>
            <a:pPr algn="just">
              <a:lnSpc>
                <a:spcPct val="120000"/>
              </a:lnSpc>
            </a:pPr>
            <a:r>
              <a:rPr lang="ko-KR" altLang="en-US" sz="3600" b="1">
                <a:solidFill>
                  <a:srgbClr val="FFFF00"/>
                </a:solidFill>
                <a:latin typeface="나눔스퀘어 ExtraBold" panose="020B0600000101010101" pitchFamily="50" charset="-127"/>
                <a:ea typeface="나눔스퀘어 ExtraBold" panose="020B0600000101010101" pitchFamily="50" charset="-127"/>
              </a:rPr>
              <a:t>롬 </a:t>
            </a:r>
            <a:r>
              <a:rPr lang="en-US" altLang="ko-KR" sz="3600" b="1">
                <a:solidFill>
                  <a:srgbClr val="FFFF00"/>
                </a:solidFill>
                <a:latin typeface="나눔스퀘어 ExtraBold" panose="020B0600000101010101" pitchFamily="50" charset="-127"/>
                <a:ea typeface="나눔스퀘어 ExtraBold" panose="020B0600000101010101" pitchFamily="50" charset="-127"/>
              </a:rPr>
              <a:t>15:9.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이방 사람들도 긍휼히 여기심을 받아서</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하나님께 영광을 돌리게 하시려고 한 것입니다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기록된 바 </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그러므로 내가 이방 사람들 가운데서 주님께 찬양을 드리며</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주님의 이름을 찬미합니다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 </a:t>
            </a:r>
            <a:r>
              <a:rPr lang="ko-KR" altLang="en-US" sz="3600">
                <a:solidFill>
                  <a:srgbClr val="FFFFFF"/>
                </a:solidFill>
                <a:latin typeface="나눔스퀘어 ExtraBold" panose="020B0600000101010101" pitchFamily="50" charset="-127"/>
                <a:ea typeface="나눔스퀘어 ExtraBold" panose="020B0600000101010101" pitchFamily="50" charset="-127"/>
                <a:sym typeface=""/>
              </a:rPr>
              <a:t>한 것과 같습니다</a:t>
            </a:r>
            <a:r>
              <a:rPr lang="en-US" altLang="ko-KR" sz="3600">
                <a:solidFill>
                  <a:srgbClr val="FFFFFF"/>
                </a:solidFill>
                <a:latin typeface="나눔스퀘어 ExtraBold" panose="020B0600000101010101" pitchFamily="50" charset="-127"/>
                <a:ea typeface="나눔스퀘어 ExtraBold" panose="020B0600000101010101" pitchFamily="50" charset="-127"/>
                <a:sym typeface=""/>
              </a:rPr>
              <a:t>.</a:t>
            </a:r>
            <a:endParaRPr lang="ko-KR" altLang="en-US" sz="3600" dirty="0">
              <a:solidFill>
                <a:srgbClr val="FFFFFF"/>
              </a:solidFill>
              <a:latin typeface="나눔스퀘어 ExtraBold" panose="020B0600000101010101" pitchFamily="50" charset="-127"/>
              <a:ea typeface="나눔스퀘어 ExtraBold" panose="020B0600000101010101" pitchFamily="50" charset="-127"/>
              <a:sym typeface=""/>
            </a:endParaRPr>
          </a:p>
        </p:txBody>
      </p:sp>
      <p:sp>
        <p:nvSpPr>
          <p:cNvPr id="3" name="부제목 2">
            <a:extLst>
              <a:ext uri="{FF2B5EF4-FFF2-40B4-BE49-F238E27FC236}">
                <a16:creationId xmlns:a16="http://schemas.microsoft.com/office/drawing/2014/main" id="{720C5B5C-D8F4-18D5-9A61-D644AB1EFDFF}"/>
              </a:ext>
            </a:extLst>
          </p:cNvPr>
          <p:cNvSpPr>
            <a:spLocks noGrp="1"/>
          </p:cNvSpPr>
          <p:nvPr>
            <p:ph type="subTitle" idx="1"/>
          </p:nvPr>
        </p:nvSpPr>
        <p:spPr>
          <a:xfrm>
            <a:off x="5588000" y="4699000"/>
            <a:ext cx="3556000" cy="444500"/>
          </a:xfrm>
        </p:spPr>
        <p:txBody>
          <a:bodyPr lIns="38100" tIns="38100" rIns="127000" bIns="127000" anchor="ctr">
            <a:normAutofit/>
          </a:bodyPr>
          <a:lstStyle/>
          <a:p>
            <a:pPr algn="r"/>
            <a:r>
              <a:rPr lang="ko-KR" altLang="en-US" sz="2000">
                <a:solidFill>
                  <a:schemeClr val="bg1"/>
                </a:solidFill>
                <a:latin typeface="나눔스퀘어 ExtraBold" panose="020B0600000101010101" pitchFamily="50" charset="-127"/>
                <a:ea typeface="나눔스퀘어 ExtraBold" panose="020B0600000101010101" pitchFamily="50" charset="-127"/>
              </a:rPr>
              <a:t>로마서 </a:t>
            </a:r>
            <a:r>
              <a:rPr lang="en-US" altLang="ko-KR" sz="2000">
                <a:solidFill>
                  <a:schemeClr val="bg1"/>
                </a:solidFill>
                <a:latin typeface="나눔스퀘어 ExtraBold" panose="020B0600000101010101" pitchFamily="50" charset="-127"/>
                <a:ea typeface="나눔스퀘어 ExtraBold" panose="020B0600000101010101" pitchFamily="50" charset="-127"/>
              </a:rPr>
              <a:t>15</a:t>
            </a:r>
            <a:r>
              <a:rPr lang="ko-KR" altLang="en-US" sz="2000">
                <a:solidFill>
                  <a:schemeClr val="bg1"/>
                </a:solidFill>
                <a:latin typeface="나눔스퀘어 ExtraBold" panose="020B0600000101010101" pitchFamily="50" charset="-127"/>
                <a:ea typeface="나눔스퀘어 ExtraBold" panose="020B0600000101010101" pitchFamily="50" charset="-127"/>
              </a:rPr>
              <a:t>장</a:t>
            </a:r>
            <a:endParaRPr lang="ko-KR" altLang="en-US" sz="2000" dirty="0">
              <a:solidFill>
                <a:schemeClr val="bg1"/>
              </a:solidFill>
              <a:latin typeface="나눔스퀘어 ExtraBold" panose="020B0600000101010101" pitchFamily="50" charset="-127"/>
              <a:ea typeface="나눔스퀘어 ExtraBold" panose="020B0600000101010101" pitchFamily="50" charset="-127"/>
            </a:endParaRPr>
          </a:p>
        </p:txBody>
      </p:sp>
    </p:spTree>
    <p:extLst>
      <p:ext uri="{BB962C8B-B14F-4D97-AF65-F5344CB8AC3E}">
        <p14:creationId xmlns:p14="http://schemas.microsoft.com/office/powerpoint/2010/main" val="3222661781"/>
      </p:ext>
    </p:extLst>
  </p:cSld>
  <p:clrMapOvr>
    <a:masterClrMapping/>
  </p:clrMapOvr>
</p:sld>
</file>

<file path=ppt/theme/theme1.xml><?xml version="1.0" encoding="utf-8"?>
<a:theme xmlns:a="http://schemas.openxmlformats.org/drawingml/2006/main" name="Office 테마">
  <a:themeElements>
    <a:clrScheme name="Office 테마">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테마">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테마">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1</TotalTime>
  <Words>884</Words>
  <Application>Microsoft Office PowerPoint</Application>
  <PresentationFormat>화면 슬라이드 쇼(16:9)</PresentationFormat>
  <Paragraphs>66</Paragraphs>
  <Slides>33</Slides>
  <Notes>0</Notes>
  <HiddenSlides>0</HiddenSlides>
  <MMClips>0</MMClips>
  <ScaleCrop>false</ScaleCrop>
  <HeadingPairs>
    <vt:vector size="6" baseType="variant">
      <vt:variant>
        <vt:lpstr>사용한 글꼴</vt:lpstr>
      </vt:variant>
      <vt:variant>
        <vt:i4>4</vt:i4>
      </vt:variant>
      <vt:variant>
        <vt:lpstr>테마</vt:lpstr>
      </vt:variant>
      <vt:variant>
        <vt:i4>1</vt:i4>
      </vt:variant>
      <vt:variant>
        <vt:lpstr>슬라이드 제목</vt:lpstr>
      </vt:variant>
      <vt:variant>
        <vt:i4>33</vt:i4>
      </vt:variant>
    </vt:vector>
  </HeadingPairs>
  <TitlesOfParts>
    <vt:vector size="38" baseType="lpstr">
      <vt:lpstr>나눔스퀘어 ExtraBold</vt:lpstr>
      <vt:lpstr>Aptos</vt:lpstr>
      <vt:lpstr>Aptos Display</vt:lpstr>
      <vt:lpstr>Arial</vt:lpstr>
      <vt:lpstr>Office 테마</vt:lpstr>
      <vt:lpstr>롬 15:1. 믿음이 강한 우리는 믿음이 약한 사람들의 약점을 돌보아 주어야 합니다. 우리는 자기에게 좋을 대로만 해서는 안 됩니다.</vt:lpstr>
      <vt:lpstr>롬 15:2. 우리는 저마다 자기 이웃의 마음에 들게 행동하면서, 유익을 주고 덕을 세워야 합니다.</vt:lpstr>
      <vt:lpstr>롬 15:3. 그리스도께서도 자기에게 좋을 대로만 하지 않으셨습니다. 성경에 기록하기를 "주님을 비방하는 자들의 비방이 내게 떨어졌다" 한 것과 같습니다.</vt:lpstr>
      <vt:lpstr>롬 15:4. 무엇이든지 전에 기록한 것은, 우리에게 교훈을 주려고 한 것이며, 성경이 주는 인내와 위로로써, 우리로 하여금 소망을 가지게 하려고 한 것입니다.</vt:lpstr>
      <vt:lpstr>롬 15:5. 인내심과 위로를 주시는 하나님께서, 여러분이 그리스도 예수를 본받아 같은 생각을 품게 하시고,</vt:lpstr>
      <vt:lpstr>롬 15:6. 한 마음과 한 입으로 하나님 곧 우리 주 예수 그리스도의 아버지께 영광을 돌리게 해주시기를 빕니다.</vt:lpstr>
      <vt:lpstr>롬 15:7. 그러므로 그리스도께서 하나님의 영광을 드러내시려고 여러분을 받아들이신 것과 같이, 여러분도 서로 받아들이십시오.</vt:lpstr>
      <vt:lpstr>롬 15:8. 내가 말하는 것은 이러합니다. 그리스도께서는 하나님의 진실하심을 드러내시려고 할례를 받은 사람의 종이 되셨으니, 그것은 하나님께서 조상에게 주신 약속들을 확증하시고,</vt:lpstr>
      <vt:lpstr>롬 15:9. 이방 사람들도 긍휼히 여기심을 받아서, 하나님께 영광을 돌리게 하시려고 한 것입니다. 기록된 바 "그러므로 내가 이방 사람들 가운데서 주님께 찬양을 드리며, 주님의 이름을 찬미합니다" 한 것과 같습니다.</vt:lpstr>
      <vt:lpstr>롬 15:10. 또 "이방 사람들아, 주님의 백성과 함께 즐거워하여라" 하였으며,</vt:lpstr>
      <vt:lpstr>롬 15:11. 또 "모든 이방 사람들은 주님을 찬양하여라. 모든 백성들아, 주님을 찬양하여라" 하였습니다.</vt:lpstr>
      <vt:lpstr>롬 15:12. 그리고 이사야가 말하기를 "이새의 뿌리에서 싹이 나서 이방 사람을 다스릴 이가 일어날 것이니, 이방 사람은 그에게 소망을 둘 것이다" 하였습니다.</vt:lpstr>
      <vt:lpstr>롬 15:13. 소망을 주시는 하나님께서, 믿음에서 오는 모든 기쁨과 평화를 여러분에게 충만하게 주셔서, 성령의 능력으로, 소망이 여러분에게 차고 넘치기를 바랍니다.</vt:lpstr>
      <vt:lpstr>롬 15:14. 나의 형제자매 여러분, 나는, 여러분 마음에 선함이 가득하고, 온갖 지식이 넘쳐서, 서로 권면할 능력이 있음을 확신합니다.</vt:lpstr>
      <vt:lpstr>롬 15:15. 그러나 내가 몇 가지 점에 대해서 매우 담대하게 쓴 것은, 하나님께서 내게 주신 은혜를 힘입어서, 여러분의 기억을 새롭게 하려고 한 것입니다.</vt:lpstr>
      <vt:lpstr>롬 15:16. 하나님께서 이 은혜를 내게 주신 것은, 나로 하여금 이방 사람에게 보내심을 받은 그리스도 예수의 일꾼이 되게 하여, 하나님의 복음을 전하는 제사장의 직무를 수행하게 하시려는 것입니다. 그리하여 이방 사람들로 하여금 성령으로 거룩하게 되게 하여, 하나님께서 기쁨으로 받으실 제물이 되게 하시려는 것입니다.</vt:lpstr>
      <vt:lpstr>롬 15:17. 그러므로 나는 하나님을 섬기는 일을 그리스도 예수 안에서 자랑스럽게 생각합니다.</vt:lpstr>
      <vt:lpstr>롬 15:18. 그리스도께서 이방 사람들을 복종하게 하시려고 나를 시켜서 이루어 놓으신 것 밖에는, 아무것도 감히 말하지 않겠습니다. 그 일은 말과 행동으로,</vt:lpstr>
      <vt:lpstr>롬 15:19. 표징과 이적의 능력으로, 성령의 권능으로 이루어졌습니다. 그래서 나는, 예루살렘에서 일루리곤에 이르기까지 두루 다니면서, 그리스도의 복음을 남김없이 전파하였습니다.</vt:lpstr>
      <vt:lpstr>롬 15:20. 나는 이와 같이, 그리스도의 이름이 알려진 곳 말고, 알려지지 않은 곳에서 복음을 전하는 것을 명예로 삼았습니다. 나는 남이 닦아 놓은 터 위에다가 집을 짓지 않으려 하였습니다.</vt:lpstr>
      <vt:lpstr>롬 15:21. 성경에 이렇게 기록한 바, "그의 일을 알지 못하던 사람들이 보게 될 것이요, 듣지 못하던 사람들이 깨닫게 될 것이다" 한 것과 같습니다.</vt:lpstr>
      <vt:lpstr>롬 15:22. 그래서 내가 여러분에게로 가려고 하였으나, 여러 번 길이 막혔습니다.</vt:lpstr>
      <vt:lpstr>롬 15:23. 그러나 이제는 이 지역에서, 내가 일해야 할 곳이 더 없습니다. 여러 해 전부터 여러분에게로 가기를 바라고 있었으므로, 내가 스페인으로 갈 때에,</vt:lpstr>
      <vt:lpstr>롬 15:24. 지나가는 길에 여러분을 만나 보고, 잠시 동안만이라도 여러분과 먼저 기쁨을 나누려고 합니다. 그 다음에 여러분의 후원을 얻어, 그 곳으로 가게 되기를 바랍니다.</vt:lpstr>
      <vt:lpstr>롬 15:25. 그러나 지금 나는 성도들을 돕는 일로 예루살렘에 갑니다.</vt:lpstr>
      <vt:lpstr>롬 15:26. 마케도니아와 아가야 사람들이 기쁜 마음으로, 예루살렘에 사는 성도들 가운데 가난한 사람들에게 보낼 구제금을 마련하였기 때문입니다.</vt:lpstr>
      <vt:lpstr>롬 15:27. 그들은 기쁜 마음으로 그렇게 하였습니다. 그들은 정말로 예루살렘 성도들에게 빚을 진 사람들입니다. 이방 사람들은 그들에게서 신령한 복을 나누어 받았으니, 육신의 생활에 필요한 것으로 그들에게 봉사할 의무가 있습니다.</vt:lpstr>
      <vt:lpstr>롬 15:28. 그러므로 나는 이 일을 마치고, 그들에게 이 열매를 확실하게 전해 준 뒤에, 여러분에게 들렀다가 스페인으로 가겠습니다.</vt:lpstr>
      <vt:lpstr>롬 15:29. 내가 여러분에게 갈 때에, 그리스도의 충만한 복을 가지고 갈 것으로 압니다.</vt:lpstr>
      <vt:lpstr>롬 15:30. 형제자매 여러분, 내가 우리 주 예수 그리스도를 힘입어서, 그리고 성령의 사랑을 힘입어서 여러분에게 부탁합니다. 나도 기도합니다만, 여러분도 나를 위하여 하나님께 열심으로 기도해 주십시오.</vt:lpstr>
      <vt:lpstr>롬 15:31. 내가 유대에 있는 믿지 않는 자들에게서 화를 당하지 않도록, 그리고 또 내가 예루살렘으로 가져가는 구제금이 그 곳 성도들에게 기쁘게 받아들여지도록 기도해 주십시오.</vt:lpstr>
      <vt:lpstr>롬 15:32. 그래서 내가 하나님의 뜻을 따라 기쁨을 안고 여러분에게로 가서, 여러분과 함께 즐겁게 쉴 수 있게 되도록 기도해 주십시오.</vt:lpstr>
      <vt:lpstr>롬 15:33. 평화를 주시는 하나님께서 여러분 모두와 함께 하시기를 빕니다. 아멘.</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맛있다 군만두</dc:creator>
  <cp:lastModifiedBy>맛있다 군만두</cp:lastModifiedBy>
  <cp:revision>3</cp:revision>
  <dcterms:created xsi:type="dcterms:W3CDTF">2024-10-24T03:26:06Z</dcterms:created>
  <dcterms:modified xsi:type="dcterms:W3CDTF">2024-10-24T04:45:38Z</dcterms:modified>
</cp:coreProperties>
</file>

<file path=docProps/thumbnail.jpeg>
</file>