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158" y="-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94B017-AC17-4F7C-89B1-78C547391BBA}" type="datetimeFigureOut">
              <a:rPr lang="en-US" smtClean="0"/>
              <a:pPr/>
              <a:t>4/22/2012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AB2AC4-227F-4DBA-89A6-9B13CB51C8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94B017-AC17-4F7C-89B1-78C547391BBA}" type="datetimeFigureOut">
              <a:rPr lang="en-US" smtClean="0"/>
              <a:pPr/>
              <a:t>4/22/2012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AB2AC4-227F-4DBA-89A6-9B13CB51C8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94B017-AC17-4F7C-89B1-78C547391BBA}" type="datetimeFigureOut">
              <a:rPr lang="en-US" smtClean="0"/>
              <a:pPr/>
              <a:t>4/22/2012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AB2AC4-227F-4DBA-89A6-9B13CB51C8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94B017-AC17-4F7C-89B1-78C547391BBA}" type="datetimeFigureOut">
              <a:rPr lang="en-US" smtClean="0"/>
              <a:pPr/>
              <a:t>4/22/2012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AB2AC4-227F-4DBA-89A6-9B13CB51C8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94B017-AC17-4F7C-89B1-78C547391BBA}" type="datetimeFigureOut">
              <a:rPr lang="en-US" smtClean="0"/>
              <a:pPr/>
              <a:t>4/22/2012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AB2AC4-227F-4DBA-89A6-9B13CB51C8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94B017-AC17-4F7C-89B1-78C547391BBA}" type="datetimeFigureOut">
              <a:rPr lang="en-US" smtClean="0"/>
              <a:pPr/>
              <a:t>4/22/2012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AB2AC4-227F-4DBA-89A6-9B13CB51C8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94B017-AC17-4F7C-89B1-78C547391BBA}" type="datetimeFigureOut">
              <a:rPr lang="en-US" smtClean="0"/>
              <a:pPr/>
              <a:t>4/22/2012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AB2AC4-227F-4DBA-89A6-9B13CB51C8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94B017-AC17-4F7C-89B1-78C547391BBA}" type="datetimeFigureOut">
              <a:rPr lang="en-US" smtClean="0"/>
              <a:pPr/>
              <a:t>4/22/2012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AB2AC4-227F-4DBA-89A6-9B13CB51C8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94B017-AC17-4F7C-89B1-78C547391BBA}" type="datetimeFigureOut">
              <a:rPr lang="en-US" smtClean="0"/>
              <a:pPr/>
              <a:t>4/22/2012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AB2AC4-227F-4DBA-89A6-9B13CB51C8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94B017-AC17-4F7C-89B1-78C547391BBA}" type="datetimeFigureOut">
              <a:rPr lang="en-US" smtClean="0"/>
              <a:pPr/>
              <a:t>4/22/2012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AB2AC4-227F-4DBA-89A6-9B13CB51C8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94B017-AC17-4F7C-89B1-78C547391BBA}" type="datetimeFigureOut">
              <a:rPr lang="en-US" smtClean="0"/>
              <a:pPr/>
              <a:t>4/22/2012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AB2AC4-227F-4DBA-89A6-9B13CB51C8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8494B017-AC17-4F7C-89B1-78C547391BBA}" type="datetimeFigureOut">
              <a:rPr lang="en-US" smtClean="0"/>
              <a:pPr/>
              <a:t>4/22/2012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12AB2AC4-227F-4DBA-89A6-9B13CB51C8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NAO%20Next%20Gen%20%20%20the%20new%20robot%20of%20Aldebaran%20Robotics%20-%20YouTube.mp4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Videos%20-%20Corporate%20-%20Aldebaran%20Robotics%20%20%20Discover%20NAO.mp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AE" dirty="0" smtClean="0"/>
              <a:t>الرجال الآليين</a:t>
            </a:r>
            <a:endParaRPr lang="en-US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ar-AE" dirty="0" err="1" smtClean="0"/>
              <a:t>الأستاذ </a:t>
            </a:r>
            <a:r>
              <a:rPr lang="ar-AE" dirty="0" smtClean="0"/>
              <a:t>: خالد </a:t>
            </a:r>
            <a:r>
              <a:rPr lang="ar-AE" dirty="0" err="1" smtClean="0"/>
              <a:t>الحوسني</a:t>
            </a:r>
            <a:endParaRPr lang="ar-AE" dirty="0" smtClean="0"/>
          </a:p>
          <a:p>
            <a:r>
              <a:rPr lang="ar-AE" dirty="0" smtClean="0"/>
              <a:t>المدرسة سلطان بن صقر الأول</a:t>
            </a:r>
            <a:endParaRPr lang="en-US" dirty="0" smtClean="0"/>
          </a:p>
          <a:p>
            <a:fld id="{C7AF6738-3F47-40BC-B2BC-EA00EDE03424}" type="datetime12">
              <a:rPr lang="ar-AE" smtClean="0"/>
              <a:pPr/>
              <a:t>22/04/2012 08:41 ص</a:t>
            </a:fld>
            <a:endParaRPr lang="en-US" dirty="0"/>
          </a:p>
        </p:txBody>
      </p:sp>
      <p:pic>
        <p:nvPicPr>
          <p:cNvPr id="4" name="Picture 5" descr="429px-Toyota_Robot_at_Toyota_Kaika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076056" y="764704"/>
            <a:ext cx="3867342" cy="5400600"/>
          </a:xfrm>
          <a:prstGeom prst="rect">
            <a:avLst/>
          </a:prstGeom>
          <a:noFill/>
          <a:ln/>
        </p:spPr>
      </p:pic>
    </p:spTree>
    <p:extLst>
      <p:ext uri="{BB962C8B-B14F-4D97-AF65-F5344CB8AC3E}">
        <p14:creationId xmlns="" xmlns:p14="http://schemas.microsoft.com/office/powerpoint/2010/main" val="3640208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محاور الدرس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AE" dirty="0" smtClean="0"/>
              <a:t>مقدمة</a:t>
            </a:r>
          </a:p>
          <a:p>
            <a:r>
              <a:rPr lang="ar-AE" dirty="0" smtClean="0"/>
              <a:t>تاريخ الرجال الآليين</a:t>
            </a:r>
          </a:p>
          <a:p>
            <a:r>
              <a:rPr lang="ar-AE" dirty="0" smtClean="0"/>
              <a:t>الرجال الآليين اليوم</a:t>
            </a:r>
          </a:p>
          <a:p>
            <a:r>
              <a:rPr lang="ar-AE" dirty="0" smtClean="0"/>
              <a:t>الرجال الآليين في المستقبل</a:t>
            </a:r>
          </a:p>
        </p:txBody>
      </p:sp>
    </p:spTree>
    <p:extLst>
      <p:ext uri="{BB962C8B-B14F-4D97-AF65-F5344CB8AC3E}">
        <p14:creationId xmlns="" xmlns:p14="http://schemas.microsoft.com/office/powerpoint/2010/main" val="3780223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AE" dirty="0" err="1" smtClean="0"/>
              <a:t>ماهو</a:t>
            </a:r>
            <a:r>
              <a:rPr lang="ar-AE" dirty="0" smtClean="0"/>
              <a:t> الرجل الآلي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AE" dirty="0" err="1" smtClean="0"/>
              <a:t>ماهو</a:t>
            </a:r>
            <a:r>
              <a:rPr lang="ar-AE" dirty="0" smtClean="0"/>
              <a:t> الرجل الآلي</a:t>
            </a:r>
          </a:p>
          <a:p>
            <a:pPr lvl="1"/>
            <a:r>
              <a:rPr lang="ar-AE" dirty="0" smtClean="0"/>
              <a:t>جهاز يستطيع أن ينجز مهمه</a:t>
            </a:r>
          </a:p>
          <a:p>
            <a:pPr lvl="1"/>
            <a:r>
              <a:rPr lang="ar-AE" dirty="0" smtClean="0"/>
              <a:t>يتفاعل مع البيئة المحيطة به</a:t>
            </a:r>
          </a:p>
          <a:p>
            <a:pPr lvl="1"/>
            <a:r>
              <a:rPr lang="ar-AE" dirty="0" smtClean="0"/>
              <a:t>يتحكم فيه الحاسوب</a:t>
            </a:r>
            <a:endParaRPr lang="en-US" dirty="0"/>
          </a:p>
        </p:txBody>
      </p:sp>
      <p:pic>
        <p:nvPicPr>
          <p:cNvPr id="4" name="Picture 5" descr="429px-Toyota_Robot_at_Toyota_Kaika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475656" y="1772816"/>
            <a:ext cx="2782888" cy="3886200"/>
          </a:xfrm>
          <a:prstGeom prst="rect">
            <a:avLst/>
          </a:prstGeom>
          <a:noFill/>
          <a:ln/>
        </p:spPr>
      </p:pic>
    </p:spTree>
    <p:extLst>
      <p:ext uri="{BB962C8B-B14F-4D97-AF65-F5344CB8AC3E}">
        <p14:creationId xmlns="" xmlns:p14="http://schemas.microsoft.com/office/powerpoint/2010/main" val="2403707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تاريخ الرجال الآليين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ذاتية العمل</a:t>
            </a:r>
          </a:p>
          <a:p>
            <a:pPr lvl="1" algn="r" rtl="1"/>
            <a:r>
              <a:rPr lang="ar-AE" dirty="0" smtClean="0"/>
              <a:t>تم بنائهم في القرن الثامن عشر</a:t>
            </a:r>
          </a:p>
          <a:p>
            <a:pPr lvl="1" algn="r" rtl="1"/>
            <a:r>
              <a:rPr lang="ar-AE" dirty="0" smtClean="0"/>
              <a:t>صانعو الساعات كانوا يصنعون ألعاب ذاتية العمل</a:t>
            </a:r>
          </a:p>
          <a:p>
            <a:pPr lvl="1" algn="r" rtl="1"/>
            <a:r>
              <a:rPr lang="ar-AE" dirty="0" smtClean="0"/>
              <a:t>يقومون بمهام بسيطة</a:t>
            </a:r>
            <a:endParaRPr lang="en-US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3573016"/>
            <a:ext cx="2187055" cy="293283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51673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الرجال الآليين اليوم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AE" dirty="0" smtClean="0"/>
              <a:t>لا يتم تصنيعه حتى يشبه الانسان</a:t>
            </a:r>
          </a:p>
          <a:p>
            <a:r>
              <a:rPr lang="ar-AE" dirty="0" smtClean="0"/>
              <a:t>وظائفه تحدد شكله</a:t>
            </a:r>
            <a:endParaRPr lang="en-US" dirty="0" smtClean="0"/>
          </a:p>
          <a:p>
            <a:r>
              <a:rPr lang="ar-AE" dirty="0" smtClean="0"/>
              <a:t>يستطيع القيام بمهام متعددة</a:t>
            </a:r>
          </a:p>
          <a:p>
            <a:r>
              <a:rPr lang="ar-AE" dirty="0" smtClean="0"/>
              <a:t>يتعامل مع أجسام حساسة</a:t>
            </a:r>
          </a:p>
          <a:p>
            <a:r>
              <a:rPr lang="ar-AE" dirty="0" smtClean="0"/>
              <a:t>مفيد جدا في الصناعة</a:t>
            </a:r>
          </a:p>
          <a:p>
            <a:r>
              <a:rPr lang="ar-AE" dirty="0" smtClean="0"/>
              <a:t>يقوم </a:t>
            </a:r>
            <a:r>
              <a:rPr lang="ar-AE" dirty="0" err="1" smtClean="0"/>
              <a:t>بمهمه</a:t>
            </a:r>
            <a:r>
              <a:rPr lang="ar-AE" dirty="0" smtClean="0"/>
              <a:t> معينه</a:t>
            </a:r>
          </a:p>
          <a:p>
            <a:r>
              <a:rPr lang="ar-AE" dirty="0" smtClean="0"/>
              <a:t>لا يستطيع تعلم مهارات جديدة</a:t>
            </a:r>
            <a:endParaRPr lang="en-US" dirty="0"/>
          </a:p>
        </p:txBody>
      </p:sp>
      <p:pic>
        <p:nvPicPr>
          <p:cNvPr id="4" name="Picture 9" descr="050110_robo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403648" y="1412776"/>
            <a:ext cx="2619375" cy="3829050"/>
          </a:xfrm>
          <a:prstGeom prst="rect">
            <a:avLst/>
          </a:prstGeom>
          <a:noFill/>
          <a:ln/>
        </p:spPr>
      </p:pic>
    </p:spTree>
    <p:extLst>
      <p:ext uri="{BB962C8B-B14F-4D97-AF65-F5344CB8AC3E}">
        <p14:creationId xmlns="" xmlns:p14="http://schemas.microsoft.com/office/powerpoint/2010/main" val="1540256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الرجال الآليين في المستقبل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AE" dirty="0" smtClean="0"/>
              <a:t>الرجال الآليين </a:t>
            </a:r>
            <a:r>
              <a:rPr lang="ar-AE" dirty="0" err="1" smtClean="0"/>
              <a:t>المجهريين</a:t>
            </a:r>
            <a:endParaRPr lang="ar-AE" dirty="0" smtClean="0"/>
          </a:p>
          <a:p>
            <a:pPr lvl="1"/>
            <a:r>
              <a:rPr lang="ar-AE" dirty="0" smtClean="0"/>
              <a:t>آلات قياسها </a:t>
            </a:r>
            <a:r>
              <a:rPr lang="ar-AE" dirty="0" err="1" smtClean="0"/>
              <a:t>بالسانتميترات</a:t>
            </a:r>
            <a:endParaRPr lang="en-US" dirty="0" smtClean="0"/>
          </a:p>
          <a:p>
            <a:pPr lvl="1"/>
            <a:r>
              <a:rPr lang="ar-AE" dirty="0" smtClean="0"/>
              <a:t>ممتاز للعمل في الأماكن صعبة الوصول</a:t>
            </a:r>
          </a:p>
          <a:p>
            <a:pPr lvl="1"/>
            <a:endParaRPr lang="en-US" dirty="0"/>
          </a:p>
        </p:txBody>
      </p:sp>
      <p:pic>
        <p:nvPicPr>
          <p:cNvPr id="4" name="Picture 6" descr="future robo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971600" y="1628800"/>
            <a:ext cx="2711450" cy="3886200"/>
          </a:xfrm>
          <a:prstGeom prst="rect">
            <a:avLst/>
          </a:prstGeom>
          <a:noFill/>
          <a:ln/>
        </p:spPr>
      </p:pic>
    </p:spTree>
    <p:extLst>
      <p:ext uri="{BB962C8B-B14F-4D97-AF65-F5344CB8AC3E}">
        <p14:creationId xmlns="" xmlns:p14="http://schemas.microsoft.com/office/powerpoint/2010/main" val="4276503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فيديو</a:t>
            </a:r>
            <a:endParaRPr lang="en-US" dirty="0"/>
          </a:p>
        </p:txBody>
      </p:sp>
      <p:pic>
        <p:nvPicPr>
          <p:cNvPr id="6" name="NAO Next Gen   the new robot of Aldebaran Robotics - YouTube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136775" y="2133600"/>
            <a:ext cx="6096000" cy="3429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812187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108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مسابقة الرجال الآليين 2010</a:t>
            </a:r>
            <a:endParaRPr lang="ar-AE" dirty="0"/>
          </a:p>
        </p:txBody>
      </p:sp>
      <p:pic>
        <p:nvPicPr>
          <p:cNvPr id="4" name="Videos - Corporate - Aldebaran Robotics   Discover NAO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136775" y="2133600"/>
            <a:ext cx="6096000" cy="3429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664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68</TotalTime>
  <Words>118</Words>
  <Application>Microsoft Office PowerPoint</Application>
  <PresentationFormat>On-screen Show (4:3)</PresentationFormat>
  <Paragraphs>33</Paragraphs>
  <Slides>8</Slides>
  <Notes>0</Notes>
  <HiddenSlides>0</HiddenSlides>
  <MMClips>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Solstice</vt:lpstr>
      <vt:lpstr>الرجال الآليين</vt:lpstr>
      <vt:lpstr>محاور الدرس</vt:lpstr>
      <vt:lpstr>ماهو الرجل الآلي</vt:lpstr>
      <vt:lpstr>تاريخ الرجال الآليين</vt:lpstr>
      <vt:lpstr>الرجال الآليين اليوم</vt:lpstr>
      <vt:lpstr>الرجال الآليين في المستقبل</vt:lpstr>
      <vt:lpstr>فيديو</vt:lpstr>
      <vt:lpstr>مسابقة الرجال الآليين 2010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الرجال الآليين</dc:title>
  <dc:creator>Student</dc:creator>
  <cp:lastModifiedBy>Student</cp:lastModifiedBy>
  <cp:revision>17</cp:revision>
  <dcterms:created xsi:type="dcterms:W3CDTF">2012-04-15T04:02:11Z</dcterms:created>
  <dcterms:modified xsi:type="dcterms:W3CDTF">2012-04-22T04:42:48Z</dcterms:modified>
</cp:coreProperties>
</file>